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6" r:id="rId1"/>
  </p:sldMasterIdLst>
  <p:notesMasterIdLst>
    <p:notesMasterId r:id="rId43"/>
  </p:notesMasterIdLst>
  <p:handoutMasterIdLst>
    <p:handoutMasterId r:id="rId44"/>
  </p:handoutMasterIdLst>
  <p:sldIdLst>
    <p:sldId id="330" r:id="rId2"/>
    <p:sldId id="331" r:id="rId3"/>
    <p:sldId id="332" r:id="rId4"/>
    <p:sldId id="333" r:id="rId5"/>
    <p:sldId id="305" r:id="rId6"/>
    <p:sldId id="264" r:id="rId7"/>
    <p:sldId id="263" r:id="rId8"/>
    <p:sldId id="336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274" r:id="rId17"/>
    <p:sldId id="276" r:id="rId18"/>
    <p:sldId id="277" r:id="rId19"/>
    <p:sldId id="278" r:id="rId20"/>
    <p:sldId id="279" r:id="rId21"/>
    <p:sldId id="280" r:id="rId22"/>
    <p:sldId id="281" r:id="rId23"/>
    <p:sldId id="327" r:id="rId24"/>
    <p:sldId id="282" r:id="rId25"/>
    <p:sldId id="283" r:id="rId26"/>
    <p:sldId id="284" r:id="rId27"/>
    <p:sldId id="285" r:id="rId28"/>
    <p:sldId id="328" r:id="rId29"/>
    <p:sldId id="286" r:id="rId30"/>
    <p:sldId id="287" r:id="rId31"/>
    <p:sldId id="288" r:id="rId32"/>
    <p:sldId id="312" r:id="rId33"/>
    <p:sldId id="289" r:id="rId34"/>
    <p:sldId id="329" r:id="rId35"/>
    <p:sldId id="310" r:id="rId36"/>
    <p:sldId id="311" r:id="rId37"/>
    <p:sldId id="290" r:id="rId38"/>
    <p:sldId id="313" r:id="rId39"/>
    <p:sldId id="291" r:id="rId40"/>
    <p:sldId id="334" r:id="rId41"/>
    <p:sldId id="335" r:id="rId42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ETH Light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ETH Light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ETH Light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ETH Light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ETH Light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ETH Light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ETH Light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ETH Light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ETH Light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698"/>
    <a:srgbClr val="EAEAEA"/>
    <a:srgbClr val="F8F8F8"/>
    <a:srgbClr val="DDDDDD"/>
    <a:srgbClr val="FFFF00"/>
    <a:srgbClr val="00FF00"/>
    <a:srgbClr val="0000FF"/>
    <a:srgbClr val="9900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7" autoAdjust="0"/>
    <p:restoredTop sz="95008" autoAdjust="0"/>
  </p:normalViewPr>
  <p:slideViewPr>
    <p:cSldViewPr snapToGrid="0">
      <p:cViewPr varScale="1">
        <p:scale>
          <a:sx n="99" d="100"/>
          <a:sy n="99" d="100"/>
        </p:scale>
        <p:origin x="-7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5149" tIns="47575" rIns="95149" bIns="47575" numCol="1" anchor="t" anchorCtr="0" compatLnSpc="1">
            <a:prstTxWarp prst="textNoShape">
              <a:avLst/>
            </a:prstTxWarp>
          </a:bodyPr>
          <a:lstStyle>
            <a:lvl1pPr defTabSz="950913">
              <a:defRPr sz="1200"/>
            </a:lvl1pPr>
          </a:lstStyle>
          <a:p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5149" tIns="47575" rIns="95149" bIns="47575" numCol="1" anchor="t" anchorCtr="0" compatLnSpc="1">
            <a:prstTxWarp prst="textNoShape">
              <a:avLst/>
            </a:prstTxWarp>
          </a:bodyPr>
          <a:lstStyle>
            <a:lvl1pPr algn="r" defTabSz="950913">
              <a:defRPr sz="1200"/>
            </a:lvl1pPr>
          </a:lstStyle>
          <a:p>
            <a:endParaRPr lang="en-US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5149" tIns="47575" rIns="95149" bIns="47575" numCol="1" anchor="b" anchorCtr="0" compatLnSpc="1">
            <a:prstTxWarp prst="textNoShape">
              <a:avLst/>
            </a:prstTxWarp>
          </a:bodyPr>
          <a:lstStyle>
            <a:lvl1pPr defTabSz="950913">
              <a:defRPr sz="1200"/>
            </a:lvl1pPr>
          </a:lstStyle>
          <a:p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5149" tIns="47575" rIns="95149" bIns="47575" numCol="1" anchor="b" anchorCtr="0" compatLnSpc="1">
            <a:prstTxWarp prst="textNoShape">
              <a:avLst/>
            </a:prstTxWarp>
          </a:bodyPr>
          <a:lstStyle>
            <a:lvl1pPr algn="r" defTabSz="950913">
              <a:defRPr sz="1200"/>
            </a:lvl1pPr>
          </a:lstStyle>
          <a:p>
            <a:fld id="{87D6376E-C18E-5244-BAE9-6D59D08C49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976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5149" tIns="47575" rIns="95149" bIns="47575" numCol="1" anchor="t" anchorCtr="0" compatLnSpc="1">
            <a:prstTxWarp prst="textNoShape">
              <a:avLst/>
            </a:prstTxWarp>
          </a:bodyPr>
          <a:lstStyle>
            <a:lvl1pPr defTabSz="950913">
              <a:defRPr sz="1200"/>
            </a:lvl1pPr>
          </a:lstStyle>
          <a:p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5149" tIns="47575" rIns="95149" bIns="47575" numCol="1" anchor="t" anchorCtr="0" compatLnSpc="1">
            <a:prstTxWarp prst="textNoShape">
              <a:avLst/>
            </a:prstTxWarp>
          </a:bodyPr>
          <a:lstStyle>
            <a:lvl1pPr algn="r" defTabSz="950913">
              <a:defRPr sz="1200"/>
            </a:lvl1pPr>
          </a:lstStyle>
          <a:p>
            <a:endParaRPr lang="en-GB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59300"/>
            <a:ext cx="5362575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5149" tIns="47575" rIns="95149" bIns="475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5149" tIns="47575" rIns="95149" bIns="47575" numCol="1" anchor="b" anchorCtr="0" compatLnSpc="1">
            <a:prstTxWarp prst="textNoShape">
              <a:avLst/>
            </a:prstTxWarp>
          </a:bodyPr>
          <a:lstStyle>
            <a:lvl1pPr defTabSz="950913">
              <a:defRPr sz="1200"/>
            </a:lvl1pPr>
          </a:lstStyle>
          <a:p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5149" tIns="47575" rIns="95149" bIns="47575" numCol="1" anchor="b" anchorCtr="0" compatLnSpc="1">
            <a:prstTxWarp prst="textNoShape">
              <a:avLst/>
            </a:prstTxWarp>
          </a:bodyPr>
          <a:lstStyle>
            <a:lvl1pPr algn="r" defTabSz="950913">
              <a:defRPr sz="1200"/>
            </a:lvl1pPr>
          </a:lstStyle>
          <a:p>
            <a:fld id="{7DC598FA-F900-2247-A020-D890B6C84BA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5214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TH Light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TH Light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TH Light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TH Light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TH Light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of these are functions of </a:t>
            </a:r>
            <a:r>
              <a:rPr lang="en-US" dirty="0" err="1" smtClean="0"/>
              <a:t>u,v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A11B9-A063-43F0-A5AC-3ECFAF641D0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6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3EECE-9703-4372-BD77-35FD137B1E50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598FA-F900-2247-A020-D890B6C84BAB}" type="slidenum">
              <a:rPr lang="en-GB" smtClean="0"/>
              <a:pPr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615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7772400" cy="1194793"/>
          </a:xfrm>
        </p:spPr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Trebuchet MS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0" y="6356350"/>
            <a:ext cx="2133600" cy="365125"/>
          </a:xfrm>
        </p:spPr>
        <p:txBody>
          <a:bodyPr/>
          <a:lstStyle>
            <a:lvl1pPr algn="ctr">
              <a:defRPr>
                <a:latin typeface="Trebuchet MS" pitchFamily="34" charset="0"/>
              </a:defRPr>
            </a:lvl1pPr>
          </a:lstStyle>
          <a:p>
            <a:r>
              <a:rPr lang="en-US" smtClean="0"/>
              <a:t>February 20,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90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72001"/>
          </a:xfrm>
        </p:spPr>
        <p:txBody>
          <a:bodyPr/>
          <a:lstStyle>
            <a:lvl1pPr marL="342900" indent="-34290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Calibri" pitchFamily="34" charset="0"/>
              <a:buChar char="●"/>
              <a:defRPr>
                <a:latin typeface="Trebuchet MS"/>
                <a:cs typeface="Trebuchet MS"/>
              </a:defRPr>
            </a:lvl1pPr>
            <a:lvl2pPr marL="742950" indent="-285750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§"/>
              <a:defRPr>
                <a:latin typeface="Trebuchet MS"/>
                <a:cs typeface="Trebuchet MS"/>
              </a:defRPr>
            </a:lvl2pPr>
            <a:lvl3pPr>
              <a:buClr>
                <a:schemeClr val="tx2">
                  <a:lumMod val="60000"/>
                  <a:lumOff val="40000"/>
                </a:schemeClr>
              </a:buClr>
              <a:defRPr>
                <a:latin typeface="Trebuchet MS"/>
                <a:cs typeface="Trebuchet MS"/>
              </a:defRPr>
            </a:lvl3pPr>
            <a:lvl4pPr marL="1600200" indent="-228600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§"/>
              <a:defRPr>
                <a:latin typeface="Trebuchet MS"/>
                <a:cs typeface="Trebuchet MS"/>
              </a:defRPr>
            </a:lvl4pPr>
            <a:lvl5pPr marL="2057400" indent="-228600">
              <a:buClr>
                <a:schemeClr val="bg1">
                  <a:lumMod val="75000"/>
                </a:schemeClr>
              </a:buClr>
              <a:buFont typeface="Arial" pitchFamily="34" charset="0"/>
              <a:buChar char="•"/>
              <a:defRPr>
                <a:latin typeface="Trebuchet MS"/>
                <a:cs typeface="Trebuchet M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0" y="6354707"/>
            <a:ext cx="1446312" cy="365125"/>
          </a:xfrm>
        </p:spPr>
        <p:txBody>
          <a:bodyPr/>
          <a:lstStyle>
            <a:lvl1pPr algn="r">
              <a:defRPr>
                <a:latin typeface="Trebuchet MS" pitchFamily="34" charset="0"/>
              </a:defRPr>
            </a:lvl1pPr>
          </a:lstStyle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3848" y="6354707"/>
            <a:ext cx="2808312" cy="365125"/>
          </a:xfrm>
        </p:spPr>
        <p:txBody>
          <a:bodyPr vert="horz" lIns="91440" tIns="45720" rIns="91440" bIns="45720" rtlCol="0" anchor="ctr"/>
          <a:lstStyle>
            <a:lvl1pPr algn="ctr">
              <a:defRPr lang="en-US" dirty="0">
                <a:latin typeface="Trebuchet MS" pitchFamily="34" charset="0"/>
              </a:defRPr>
            </a:lvl1pPr>
          </a:lstStyle>
          <a:p>
            <a:r>
              <a:rPr lang="fr-FR" smtClean="0"/>
              <a:t>Olga Sorkine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53944" y="6354707"/>
            <a:ext cx="59432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latin typeface="Trebuchet MS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1771" y="971711"/>
            <a:ext cx="9231873" cy="95089"/>
            <a:chOff x="-21771" y="872995"/>
            <a:chExt cx="9231873" cy="95089"/>
          </a:xfrm>
        </p:grpSpPr>
        <p:sp>
          <p:nvSpPr>
            <p:cNvPr id="8" name="Freihandform 8"/>
            <p:cNvSpPr/>
            <p:nvPr/>
          </p:nvSpPr>
          <p:spPr>
            <a:xfrm>
              <a:off x="-7260" y="896075"/>
              <a:ext cx="9217362" cy="583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217365"/>
                <a:gd name="f7" fmla="val 58382"/>
                <a:gd name="f8" fmla="val 3156857"/>
                <a:gd name="f9" fmla="val 58057"/>
                <a:gd name="f10" fmla="val 4259943"/>
                <a:gd name="f11" fmla="val 59267"/>
                <a:gd name="f12" fmla="val 5737981"/>
                <a:gd name="f13" fmla="val 7257"/>
                <a:gd name="f14" fmla="val 6618514"/>
                <a:gd name="f15" fmla="val 7499047"/>
                <a:gd name="f16" fmla="val 8017933"/>
                <a:gd name="f17" fmla="val 54428"/>
                <a:gd name="f18" fmla="val 8440057"/>
                <a:gd name="f19" fmla="val 8862181"/>
                <a:gd name="f20" fmla="val 61686"/>
                <a:gd name="f21" fmla="val 9033933"/>
                <a:gd name="f22" fmla="val 33867"/>
                <a:gd name="f23" fmla="val 9151257"/>
                <a:gd name="f24" fmla="val 29029"/>
                <a:gd name="f25" fmla="val 9268581"/>
                <a:gd name="f26" fmla="val 24191"/>
                <a:gd name="f27" fmla="val 9206290"/>
                <a:gd name="f28" fmla="val 26610"/>
                <a:gd name="f29" fmla="val 9144000"/>
                <a:gd name="f30" fmla="+- 0 0 -90"/>
                <a:gd name="f31" fmla="*/ f3 1 9217365"/>
                <a:gd name="f32" fmla="*/ f4 1 58382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9217365"/>
                <a:gd name="f41" fmla="*/ f37 1 58382"/>
                <a:gd name="f42" fmla="*/ 0 f38 1"/>
                <a:gd name="f43" fmla="*/ 0 f37 1"/>
                <a:gd name="f44" fmla="*/ 3156857 f38 1"/>
                <a:gd name="f45" fmla="*/ 58057 f37 1"/>
                <a:gd name="f46" fmla="*/ 6618514 f38 1"/>
                <a:gd name="f47" fmla="*/ 7257 f37 1"/>
                <a:gd name="f48" fmla="*/ 8440057 f38 1"/>
                <a:gd name="f49" fmla="*/ 9151257 f38 1"/>
                <a:gd name="f50" fmla="*/ 29029 f37 1"/>
                <a:gd name="f51" fmla="*/ 9144000 f38 1"/>
                <a:gd name="f52" fmla="+- f39 0 f1"/>
                <a:gd name="f53" fmla="*/ f42 1 9217365"/>
                <a:gd name="f54" fmla="*/ f43 1 58382"/>
                <a:gd name="f55" fmla="*/ f44 1 9217365"/>
                <a:gd name="f56" fmla="*/ f45 1 58382"/>
                <a:gd name="f57" fmla="*/ f46 1 9217365"/>
                <a:gd name="f58" fmla="*/ f47 1 58382"/>
                <a:gd name="f59" fmla="*/ f48 1 9217365"/>
                <a:gd name="f60" fmla="*/ f49 1 9217365"/>
                <a:gd name="f61" fmla="*/ f50 1 58382"/>
                <a:gd name="f62" fmla="*/ f51 1 9217365"/>
                <a:gd name="f63" fmla="*/ f33 1 f40"/>
                <a:gd name="f64" fmla="*/ f34 1 f40"/>
                <a:gd name="f65" fmla="*/ f33 1 f41"/>
                <a:gd name="f66" fmla="*/ f35 1 f41"/>
                <a:gd name="f67" fmla="*/ f53 1 f40"/>
                <a:gd name="f68" fmla="*/ f54 1 f41"/>
                <a:gd name="f69" fmla="*/ f55 1 f40"/>
                <a:gd name="f70" fmla="*/ f56 1 f41"/>
                <a:gd name="f71" fmla="*/ f57 1 f40"/>
                <a:gd name="f72" fmla="*/ f58 1 f41"/>
                <a:gd name="f73" fmla="*/ f59 1 f40"/>
                <a:gd name="f74" fmla="*/ f60 1 f40"/>
                <a:gd name="f75" fmla="*/ f61 1 f41"/>
                <a:gd name="f76" fmla="*/ f62 1 f40"/>
                <a:gd name="f77" fmla="*/ f63 f31 1"/>
                <a:gd name="f78" fmla="*/ f64 f31 1"/>
                <a:gd name="f79" fmla="*/ f66 f32 1"/>
                <a:gd name="f80" fmla="*/ f65 f32 1"/>
                <a:gd name="f81" fmla="*/ f67 f31 1"/>
                <a:gd name="f82" fmla="*/ f68 f32 1"/>
                <a:gd name="f83" fmla="*/ f69 f31 1"/>
                <a:gd name="f84" fmla="*/ f70 f32 1"/>
                <a:gd name="f85" fmla="*/ f71 f31 1"/>
                <a:gd name="f86" fmla="*/ f72 f32 1"/>
                <a:gd name="f87" fmla="*/ f73 f31 1"/>
                <a:gd name="f88" fmla="*/ f74 f31 1"/>
                <a:gd name="f89" fmla="*/ f75 f32 1"/>
                <a:gd name="f90" fmla="*/ f76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81" y="f82"/>
                </a:cxn>
                <a:cxn ang="f52">
                  <a:pos x="f83" y="f84"/>
                </a:cxn>
                <a:cxn ang="f52">
                  <a:pos x="f85" y="f86"/>
                </a:cxn>
                <a:cxn ang="f52">
                  <a:pos x="f87" y="f84"/>
                </a:cxn>
                <a:cxn ang="f52">
                  <a:pos x="f88" y="f89"/>
                </a:cxn>
                <a:cxn ang="f52">
                  <a:pos x="f90" y="f89"/>
                </a:cxn>
              </a:cxnLst>
              <a:rect l="f77" t="f80" r="f78" b="f79"/>
              <a:pathLst>
                <a:path w="9217365" h="58382">
                  <a:moveTo>
                    <a:pt x="f5" y="f5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9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24"/>
                  </a:cubicBezTo>
                </a:path>
              </a:pathLst>
            </a:custGeom>
            <a:noFill/>
            <a:ln w="19046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99CC33"/>
                </a:solidFill>
                <a:uFillTx/>
                <a:latin typeface="Trebuchet MS" pitchFamily="34" charset="0"/>
              </a:endParaRPr>
            </a:p>
          </p:txBody>
        </p:sp>
        <p:sp>
          <p:nvSpPr>
            <p:cNvPr id="9" name="Freihandform 9"/>
            <p:cNvSpPr/>
            <p:nvPr/>
          </p:nvSpPr>
          <p:spPr>
            <a:xfrm>
              <a:off x="-7260" y="872995"/>
              <a:ext cx="9151260" cy="950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51257"/>
                <a:gd name="f7" fmla="val 131343"/>
                <a:gd name="f8" fmla="val 37000"/>
                <a:gd name="f9" fmla="val 241904"/>
                <a:gd name="f10" fmla="val 16438"/>
                <a:gd name="f11" fmla="val 483809"/>
                <a:gd name="f12" fmla="val -4124"/>
                <a:gd name="f13" fmla="val 979714"/>
                <a:gd name="f14" fmla="val 714"/>
                <a:gd name="f15" fmla="val 1475619"/>
                <a:gd name="f16" fmla="val 5552"/>
                <a:gd name="f17" fmla="val 2310190"/>
                <a:gd name="f18" fmla="val 52724"/>
                <a:gd name="f19" fmla="val 2975428"/>
                <a:gd name="f20" fmla="val 66029"/>
                <a:gd name="f21" fmla="val 3640666"/>
                <a:gd name="f22" fmla="val 79334"/>
                <a:gd name="f23" fmla="val 4338562"/>
                <a:gd name="f24" fmla="val 85381"/>
                <a:gd name="f25" fmla="val 4971143"/>
                <a:gd name="f26" fmla="val 80543"/>
                <a:gd name="f27" fmla="val 5603724"/>
                <a:gd name="f28" fmla="val 75705"/>
                <a:gd name="f29" fmla="val 6770914"/>
                <a:gd name="f30" fmla="val 8164286"/>
                <a:gd name="f31" fmla="val 44257"/>
                <a:gd name="f32" fmla="val 8561010"/>
                <a:gd name="f33" fmla="val 59981"/>
                <a:gd name="f34" fmla="val 8856133"/>
                <a:gd name="f35" fmla="val 95662"/>
                <a:gd name="f36" fmla="+- 0 0 -90"/>
                <a:gd name="f37" fmla="*/ f3 1 9151257"/>
                <a:gd name="f38" fmla="*/ f4 1 131343"/>
                <a:gd name="f39" fmla="val f5"/>
                <a:gd name="f40" fmla="val f6"/>
                <a:gd name="f41" fmla="val f7"/>
                <a:gd name="f42" fmla="*/ f36 f0 1"/>
                <a:gd name="f43" fmla="+- f41 0 f39"/>
                <a:gd name="f44" fmla="+- f40 0 f39"/>
                <a:gd name="f45" fmla="*/ f42 1 f2"/>
                <a:gd name="f46" fmla="*/ f44 1 9151257"/>
                <a:gd name="f47" fmla="*/ f43 1 131343"/>
                <a:gd name="f48" fmla="*/ 0 f44 1"/>
                <a:gd name="f49" fmla="*/ 37000 f43 1"/>
                <a:gd name="f50" fmla="*/ 979714 f44 1"/>
                <a:gd name="f51" fmla="*/ 714 f43 1"/>
                <a:gd name="f52" fmla="*/ 2975428 f44 1"/>
                <a:gd name="f53" fmla="*/ 66029 f43 1"/>
                <a:gd name="f54" fmla="*/ 4971143 f44 1"/>
                <a:gd name="f55" fmla="*/ 80543 f43 1"/>
                <a:gd name="f56" fmla="*/ 6770914 f44 1"/>
                <a:gd name="f57" fmla="*/ 8164286 f44 1"/>
                <a:gd name="f58" fmla="*/ 44257 f43 1"/>
                <a:gd name="f59" fmla="*/ 9151257 f44 1"/>
                <a:gd name="f60" fmla="*/ 131343 f43 1"/>
                <a:gd name="f61" fmla="+- f45 0 f1"/>
                <a:gd name="f62" fmla="*/ f48 1 9151257"/>
                <a:gd name="f63" fmla="*/ f49 1 131343"/>
                <a:gd name="f64" fmla="*/ f50 1 9151257"/>
                <a:gd name="f65" fmla="*/ f51 1 131343"/>
                <a:gd name="f66" fmla="*/ f52 1 9151257"/>
                <a:gd name="f67" fmla="*/ f53 1 131343"/>
                <a:gd name="f68" fmla="*/ f54 1 9151257"/>
                <a:gd name="f69" fmla="*/ f55 1 131343"/>
                <a:gd name="f70" fmla="*/ f56 1 9151257"/>
                <a:gd name="f71" fmla="*/ f57 1 9151257"/>
                <a:gd name="f72" fmla="*/ f58 1 131343"/>
                <a:gd name="f73" fmla="*/ f59 1 9151257"/>
                <a:gd name="f74" fmla="*/ f60 1 131343"/>
                <a:gd name="f75" fmla="*/ f39 1 f46"/>
                <a:gd name="f76" fmla="*/ f40 1 f46"/>
                <a:gd name="f77" fmla="*/ f39 1 f47"/>
                <a:gd name="f78" fmla="*/ f41 1 f47"/>
                <a:gd name="f79" fmla="*/ f62 1 f46"/>
                <a:gd name="f80" fmla="*/ f63 1 f47"/>
                <a:gd name="f81" fmla="*/ f64 1 f46"/>
                <a:gd name="f82" fmla="*/ f65 1 f47"/>
                <a:gd name="f83" fmla="*/ f66 1 f46"/>
                <a:gd name="f84" fmla="*/ f67 1 f47"/>
                <a:gd name="f85" fmla="*/ f68 1 f46"/>
                <a:gd name="f86" fmla="*/ f69 1 f47"/>
                <a:gd name="f87" fmla="*/ f70 1 f46"/>
                <a:gd name="f88" fmla="*/ f71 1 f46"/>
                <a:gd name="f89" fmla="*/ f72 1 f47"/>
                <a:gd name="f90" fmla="*/ f73 1 f46"/>
                <a:gd name="f91" fmla="*/ f74 1 f47"/>
                <a:gd name="f92" fmla="*/ f75 f37 1"/>
                <a:gd name="f93" fmla="*/ f76 f37 1"/>
                <a:gd name="f94" fmla="*/ f78 f38 1"/>
                <a:gd name="f95" fmla="*/ f77 f38 1"/>
                <a:gd name="f96" fmla="*/ f79 f37 1"/>
                <a:gd name="f97" fmla="*/ f80 f38 1"/>
                <a:gd name="f98" fmla="*/ f81 f37 1"/>
                <a:gd name="f99" fmla="*/ f82 f38 1"/>
                <a:gd name="f100" fmla="*/ f83 f37 1"/>
                <a:gd name="f101" fmla="*/ f84 f38 1"/>
                <a:gd name="f102" fmla="*/ f85 f37 1"/>
                <a:gd name="f103" fmla="*/ f86 f38 1"/>
                <a:gd name="f104" fmla="*/ f87 f37 1"/>
                <a:gd name="f105" fmla="*/ f88 f37 1"/>
                <a:gd name="f106" fmla="*/ f89 f38 1"/>
                <a:gd name="f107" fmla="*/ f90 f37 1"/>
                <a:gd name="f108" fmla="*/ f91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96" y="f97"/>
                </a:cxn>
                <a:cxn ang="f61">
                  <a:pos x="f98" y="f99"/>
                </a:cxn>
                <a:cxn ang="f61">
                  <a:pos x="f100" y="f101"/>
                </a:cxn>
                <a:cxn ang="f61">
                  <a:pos x="f102" y="f103"/>
                </a:cxn>
                <a:cxn ang="f61">
                  <a:pos x="f104" y="f97"/>
                </a:cxn>
                <a:cxn ang="f61">
                  <a:pos x="f105" y="f106"/>
                </a:cxn>
                <a:cxn ang="f61">
                  <a:pos x="f107" y="f108"/>
                </a:cxn>
              </a:cxnLst>
              <a:rect l="f92" t="f95" r="f93" b="f94"/>
              <a:pathLst>
                <a:path w="9151257" h="131343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8"/>
                    <a:pt x="f29" y="f8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6" y="f7"/>
                  </a:cubicBezTo>
                </a:path>
              </a:pathLst>
            </a:custGeom>
            <a:noFill/>
            <a:ln w="19046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Trebuchet MS" pitchFamily="34" charset="0"/>
              </a:endParaRPr>
            </a:p>
          </p:txBody>
        </p:sp>
        <p:sp>
          <p:nvSpPr>
            <p:cNvPr id="10" name="Freihandform 10"/>
            <p:cNvSpPr/>
            <p:nvPr/>
          </p:nvSpPr>
          <p:spPr>
            <a:xfrm>
              <a:off x="-21771" y="910029"/>
              <a:ext cx="9165771" cy="5805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65771"/>
                <a:gd name="f7" fmla="val 58057"/>
                <a:gd name="f8" fmla="val 7257"/>
                <a:gd name="f9" fmla="val 2532742"/>
                <a:gd name="f10" fmla="val 3328609"/>
                <a:gd name="f11" fmla="val 6048"/>
                <a:gd name="f12" fmla="val 4775200"/>
                <a:gd name="f13" fmla="val 43543"/>
                <a:gd name="f14" fmla="val 5820228"/>
                <a:gd name="f15" fmla="val 6148009"/>
                <a:gd name="f16" fmla="val 6741885"/>
                <a:gd name="f17" fmla="val 8643257"/>
                <a:gd name="f18" fmla="val 36286"/>
                <a:gd name="f19" fmla="val 9047238"/>
                <a:gd name="f20" fmla="val 37496"/>
                <a:gd name="f21" fmla="val 9106504"/>
                <a:gd name="f22" fmla="val 44148"/>
                <a:gd name="f23" fmla="val 50800"/>
                <a:gd name="f24" fmla="+- 0 0 -90"/>
                <a:gd name="f25" fmla="*/ f3 1 9165771"/>
                <a:gd name="f26" fmla="*/ f4 1 58057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9165771"/>
                <a:gd name="f35" fmla="*/ f31 1 58057"/>
                <a:gd name="f36" fmla="*/ 0 f32 1"/>
                <a:gd name="f37" fmla="*/ 7257 f31 1"/>
                <a:gd name="f38" fmla="*/ 2532742 f32 1"/>
                <a:gd name="f39" fmla="*/ 0 f31 1"/>
                <a:gd name="f40" fmla="*/ 4775200 f32 1"/>
                <a:gd name="f41" fmla="*/ 43543 f31 1"/>
                <a:gd name="f42" fmla="*/ 5820228 f32 1"/>
                <a:gd name="f43" fmla="*/ 58057 f31 1"/>
                <a:gd name="f44" fmla="*/ 6741885 f32 1"/>
                <a:gd name="f45" fmla="*/ 8643257 f32 1"/>
                <a:gd name="f46" fmla="*/ 36286 f31 1"/>
                <a:gd name="f47" fmla="*/ 9165771 f32 1"/>
                <a:gd name="f48" fmla="*/ 50800 f31 1"/>
                <a:gd name="f49" fmla="+- f33 0 f1"/>
                <a:gd name="f50" fmla="*/ f36 1 9165771"/>
                <a:gd name="f51" fmla="*/ f37 1 58057"/>
                <a:gd name="f52" fmla="*/ f38 1 9165771"/>
                <a:gd name="f53" fmla="*/ f39 1 58057"/>
                <a:gd name="f54" fmla="*/ f40 1 9165771"/>
                <a:gd name="f55" fmla="*/ f41 1 58057"/>
                <a:gd name="f56" fmla="*/ f42 1 9165771"/>
                <a:gd name="f57" fmla="*/ f43 1 58057"/>
                <a:gd name="f58" fmla="*/ f44 1 9165771"/>
                <a:gd name="f59" fmla="*/ f45 1 9165771"/>
                <a:gd name="f60" fmla="*/ f46 1 58057"/>
                <a:gd name="f61" fmla="*/ f47 1 9165771"/>
                <a:gd name="f62" fmla="*/ f48 1 58057"/>
                <a:gd name="f63" fmla="*/ f27 1 f34"/>
                <a:gd name="f64" fmla="*/ f28 1 f34"/>
                <a:gd name="f65" fmla="*/ f27 1 f35"/>
                <a:gd name="f66" fmla="*/ f29 1 f35"/>
                <a:gd name="f67" fmla="*/ f50 1 f34"/>
                <a:gd name="f68" fmla="*/ f51 1 f35"/>
                <a:gd name="f69" fmla="*/ f52 1 f34"/>
                <a:gd name="f70" fmla="*/ f53 1 f35"/>
                <a:gd name="f71" fmla="*/ f54 1 f34"/>
                <a:gd name="f72" fmla="*/ f55 1 f35"/>
                <a:gd name="f73" fmla="*/ f56 1 f34"/>
                <a:gd name="f74" fmla="*/ f57 1 f35"/>
                <a:gd name="f75" fmla="*/ f58 1 f34"/>
                <a:gd name="f76" fmla="*/ f59 1 f34"/>
                <a:gd name="f77" fmla="*/ f60 1 f35"/>
                <a:gd name="f78" fmla="*/ f61 1 f34"/>
                <a:gd name="f79" fmla="*/ f62 1 f35"/>
                <a:gd name="f80" fmla="*/ f63 f25 1"/>
                <a:gd name="f81" fmla="*/ f64 f25 1"/>
                <a:gd name="f82" fmla="*/ f66 f26 1"/>
                <a:gd name="f83" fmla="*/ f65 f26 1"/>
                <a:gd name="f84" fmla="*/ f67 f25 1"/>
                <a:gd name="f85" fmla="*/ f68 f26 1"/>
                <a:gd name="f86" fmla="*/ f69 f25 1"/>
                <a:gd name="f87" fmla="*/ f70 f26 1"/>
                <a:gd name="f88" fmla="*/ f71 f25 1"/>
                <a:gd name="f89" fmla="*/ f72 f26 1"/>
                <a:gd name="f90" fmla="*/ f73 f25 1"/>
                <a:gd name="f91" fmla="*/ f74 f26 1"/>
                <a:gd name="f92" fmla="*/ f75 f25 1"/>
                <a:gd name="f93" fmla="*/ f76 f25 1"/>
                <a:gd name="f94" fmla="*/ f77 f26 1"/>
                <a:gd name="f95" fmla="*/ f78 f25 1"/>
                <a:gd name="f96" fmla="*/ f79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84" y="f85"/>
                </a:cxn>
                <a:cxn ang="f49">
                  <a:pos x="f86" y="f87"/>
                </a:cxn>
                <a:cxn ang="f49">
                  <a:pos x="f88" y="f89"/>
                </a:cxn>
                <a:cxn ang="f49">
                  <a:pos x="f90" y="f91"/>
                </a:cxn>
                <a:cxn ang="f49">
                  <a:pos x="f92" y="f89"/>
                </a:cxn>
                <a:cxn ang="f49">
                  <a:pos x="f93" y="f94"/>
                </a:cxn>
                <a:cxn ang="f49">
                  <a:pos x="f95" y="f96"/>
                </a:cxn>
              </a:cxnLst>
              <a:rect l="f80" t="f83" r="f81" b="f82"/>
              <a:pathLst>
                <a:path w="9165771" h="58057">
                  <a:moveTo>
                    <a:pt x="f5" y="f8"/>
                  </a:moveTo>
                  <a:lnTo>
                    <a:pt x="f9" y="f5"/>
                  </a:lnTo>
                  <a:cubicBezTo>
                    <a:pt x="f10" y="f11"/>
                    <a:pt x="f12" y="f13"/>
                    <a:pt x="f12" y="f13"/>
                  </a:cubicBezTo>
                  <a:lnTo>
                    <a:pt x="f14" y="f7"/>
                  </a:lnTo>
                  <a:cubicBezTo>
                    <a:pt x="f15" y="f7"/>
                    <a:pt x="f16" y="f13"/>
                    <a:pt x="f16" y="f13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6" y="f23"/>
                  </a:cubicBezTo>
                </a:path>
              </a:pathLst>
            </a:custGeom>
            <a:noFill/>
            <a:ln w="19046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Trebuchet MS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36511" y="6221885"/>
            <a:ext cx="9231873" cy="102715"/>
            <a:chOff x="-36511" y="6062590"/>
            <a:chExt cx="9231873" cy="102715"/>
          </a:xfrm>
        </p:grpSpPr>
        <p:sp>
          <p:nvSpPr>
            <p:cNvPr id="12" name="Freihandform 11"/>
            <p:cNvSpPr/>
            <p:nvPr/>
          </p:nvSpPr>
          <p:spPr>
            <a:xfrm>
              <a:off x="-22000" y="6065480"/>
              <a:ext cx="9217362" cy="530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217365"/>
                <a:gd name="f7" fmla="val 58382"/>
                <a:gd name="f8" fmla="val 3156857"/>
                <a:gd name="f9" fmla="val 58057"/>
                <a:gd name="f10" fmla="val 4259943"/>
                <a:gd name="f11" fmla="val 59267"/>
                <a:gd name="f12" fmla="val 5737981"/>
                <a:gd name="f13" fmla="val 7257"/>
                <a:gd name="f14" fmla="val 6618514"/>
                <a:gd name="f15" fmla="val 7499047"/>
                <a:gd name="f16" fmla="val 8017933"/>
                <a:gd name="f17" fmla="val 54428"/>
                <a:gd name="f18" fmla="val 8440057"/>
                <a:gd name="f19" fmla="val 8862181"/>
                <a:gd name="f20" fmla="val 61686"/>
                <a:gd name="f21" fmla="val 9033933"/>
                <a:gd name="f22" fmla="val 33867"/>
                <a:gd name="f23" fmla="val 9151257"/>
                <a:gd name="f24" fmla="val 29029"/>
                <a:gd name="f25" fmla="val 9268581"/>
                <a:gd name="f26" fmla="val 24191"/>
                <a:gd name="f27" fmla="val 9206290"/>
                <a:gd name="f28" fmla="val 26610"/>
                <a:gd name="f29" fmla="val 9144000"/>
                <a:gd name="f30" fmla="+- 0 0 -90"/>
                <a:gd name="f31" fmla="*/ f3 1 9217365"/>
                <a:gd name="f32" fmla="*/ f4 1 58382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9217365"/>
                <a:gd name="f41" fmla="*/ f37 1 58382"/>
                <a:gd name="f42" fmla="*/ 0 f38 1"/>
                <a:gd name="f43" fmla="*/ 0 f37 1"/>
                <a:gd name="f44" fmla="*/ 3156857 f38 1"/>
                <a:gd name="f45" fmla="*/ 58057 f37 1"/>
                <a:gd name="f46" fmla="*/ 6618514 f38 1"/>
                <a:gd name="f47" fmla="*/ 7257 f37 1"/>
                <a:gd name="f48" fmla="*/ 8440057 f38 1"/>
                <a:gd name="f49" fmla="*/ 9151257 f38 1"/>
                <a:gd name="f50" fmla="*/ 29029 f37 1"/>
                <a:gd name="f51" fmla="*/ 9144000 f38 1"/>
                <a:gd name="f52" fmla="+- f39 0 f1"/>
                <a:gd name="f53" fmla="*/ f42 1 9217365"/>
                <a:gd name="f54" fmla="*/ f43 1 58382"/>
                <a:gd name="f55" fmla="*/ f44 1 9217365"/>
                <a:gd name="f56" fmla="*/ f45 1 58382"/>
                <a:gd name="f57" fmla="*/ f46 1 9217365"/>
                <a:gd name="f58" fmla="*/ f47 1 58382"/>
                <a:gd name="f59" fmla="*/ f48 1 9217365"/>
                <a:gd name="f60" fmla="*/ f49 1 9217365"/>
                <a:gd name="f61" fmla="*/ f50 1 58382"/>
                <a:gd name="f62" fmla="*/ f51 1 9217365"/>
                <a:gd name="f63" fmla="*/ f33 1 f40"/>
                <a:gd name="f64" fmla="*/ f34 1 f40"/>
                <a:gd name="f65" fmla="*/ f33 1 f41"/>
                <a:gd name="f66" fmla="*/ f35 1 f41"/>
                <a:gd name="f67" fmla="*/ f53 1 f40"/>
                <a:gd name="f68" fmla="*/ f54 1 f41"/>
                <a:gd name="f69" fmla="*/ f55 1 f40"/>
                <a:gd name="f70" fmla="*/ f56 1 f41"/>
                <a:gd name="f71" fmla="*/ f57 1 f40"/>
                <a:gd name="f72" fmla="*/ f58 1 f41"/>
                <a:gd name="f73" fmla="*/ f59 1 f40"/>
                <a:gd name="f74" fmla="*/ f60 1 f40"/>
                <a:gd name="f75" fmla="*/ f61 1 f41"/>
                <a:gd name="f76" fmla="*/ f62 1 f40"/>
                <a:gd name="f77" fmla="*/ f63 f31 1"/>
                <a:gd name="f78" fmla="*/ f64 f31 1"/>
                <a:gd name="f79" fmla="*/ f66 f32 1"/>
                <a:gd name="f80" fmla="*/ f65 f32 1"/>
                <a:gd name="f81" fmla="*/ f67 f31 1"/>
                <a:gd name="f82" fmla="*/ f68 f32 1"/>
                <a:gd name="f83" fmla="*/ f69 f31 1"/>
                <a:gd name="f84" fmla="*/ f70 f32 1"/>
                <a:gd name="f85" fmla="*/ f71 f31 1"/>
                <a:gd name="f86" fmla="*/ f72 f32 1"/>
                <a:gd name="f87" fmla="*/ f73 f31 1"/>
                <a:gd name="f88" fmla="*/ f74 f31 1"/>
                <a:gd name="f89" fmla="*/ f75 f32 1"/>
                <a:gd name="f90" fmla="*/ f76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81" y="f82"/>
                </a:cxn>
                <a:cxn ang="f52">
                  <a:pos x="f83" y="f84"/>
                </a:cxn>
                <a:cxn ang="f52">
                  <a:pos x="f85" y="f86"/>
                </a:cxn>
                <a:cxn ang="f52">
                  <a:pos x="f87" y="f84"/>
                </a:cxn>
                <a:cxn ang="f52">
                  <a:pos x="f88" y="f89"/>
                </a:cxn>
                <a:cxn ang="f52">
                  <a:pos x="f90" y="f89"/>
                </a:cxn>
              </a:cxnLst>
              <a:rect l="f77" t="f80" r="f78" b="f79"/>
              <a:pathLst>
                <a:path w="9217365" h="58382">
                  <a:moveTo>
                    <a:pt x="f5" y="f5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9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24"/>
                  </a:cubicBezTo>
                </a:path>
              </a:pathLst>
            </a:custGeom>
            <a:noFill/>
            <a:ln w="19046">
              <a:solidFill>
                <a:srgbClr val="D9D9D9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99CC33"/>
                </a:solidFill>
                <a:uFillTx/>
                <a:latin typeface="Trebuchet MS" pitchFamily="34" charset="0"/>
              </a:endParaRPr>
            </a:p>
          </p:txBody>
        </p:sp>
        <p:sp>
          <p:nvSpPr>
            <p:cNvPr id="13" name="Freihandform 12"/>
            <p:cNvSpPr/>
            <p:nvPr/>
          </p:nvSpPr>
          <p:spPr>
            <a:xfrm>
              <a:off x="-22000" y="6078858"/>
              <a:ext cx="9151260" cy="8644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51257"/>
                <a:gd name="f7" fmla="val 131343"/>
                <a:gd name="f8" fmla="val 37000"/>
                <a:gd name="f9" fmla="val 241904"/>
                <a:gd name="f10" fmla="val 16438"/>
                <a:gd name="f11" fmla="val 483809"/>
                <a:gd name="f12" fmla="val -4124"/>
                <a:gd name="f13" fmla="val 979714"/>
                <a:gd name="f14" fmla="val 714"/>
                <a:gd name="f15" fmla="val 1475619"/>
                <a:gd name="f16" fmla="val 5552"/>
                <a:gd name="f17" fmla="val 2310190"/>
                <a:gd name="f18" fmla="val 52724"/>
                <a:gd name="f19" fmla="val 2975428"/>
                <a:gd name="f20" fmla="val 66029"/>
                <a:gd name="f21" fmla="val 3640666"/>
                <a:gd name="f22" fmla="val 79334"/>
                <a:gd name="f23" fmla="val 4338562"/>
                <a:gd name="f24" fmla="val 85381"/>
                <a:gd name="f25" fmla="val 4971143"/>
                <a:gd name="f26" fmla="val 80543"/>
                <a:gd name="f27" fmla="val 5603724"/>
                <a:gd name="f28" fmla="val 75705"/>
                <a:gd name="f29" fmla="val 6770914"/>
                <a:gd name="f30" fmla="val 8164286"/>
                <a:gd name="f31" fmla="val 44257"/>
                <a:gd name="f32" fmla="val 8561010"/>
                <a:gd name="f33" fmla="val 59981"/>
                <a:gd name="f34" fmla="val 8856133"/>
                <a:gd name="f35" fmla="val 95662"/>
                <a:gd name="f36" fmla="+- 0 0 -90"/>
                <a:gd name="f37" fmla="*/ f3 1 9151257"/>
                <a:gd name="f38" fmla="*/ f4 1 131343"/>
                <a:gd name="f39" fmla="val f5"/>
                <a:gd name="f40" fmla="val f6"/>
                <a:gd name="f41" fmla="val f7"/>
                <a:gd name="f42" fmla="*/ f36 f0 1"/>
                <a:gd name="f43" fmla="+- f41 0 f39"/>
                <a:gd name="f44" fmla="+- f40 0 f39"/>
                <a:gd name="f45" fmla="*/ f42 1 f2"/>
                <a:gd name="f46" fmla="*/ f44 1 9151257"/>
                <a:gd name="f47" fmla="*/ f43 1 131343"/>
                <a:gd name="f48" fmla="*/ 0 f44 1"/>
                <a:gd name="f49" fmla="*/ 37000 f43 1"/>
                <a:gd name="f50" fmla="*/ 979714 f44 1"/>
                <a:gd name="f51" fmla="*/ 714 f43 1"/>
                <a:gd name="f52" fmla="*/ 2975428 f44 1"/>
                <a:gd name="f53" fmla="*/ 66029 f43 1"/>
                <a:gd name="f54" fmla="*/ 4971143 f44 1"/>
                <a:gd name="f55" fmla="*/ 80543 f43 1"/>
                <a:gd name="f56" fmla="*/ 6770914 f44 1"/>
                <a:gd name="f57" fmla="*/ 8164286 f44 1"/>
                <a:gd name="f58" fmla="*/ 44257 f43 1"/>
                <a:gd name="f59" fmla="*/ 9151257 f44 1"/>
                <a:gd name="f60" fmla="*/ 131343 f43 1"/>
                <a:gd name="f61" fmla="+- f45 0 f1"/>
                <a:gd name="f62" fmla="*/ f48 1 9151257"/>
                <a:gd name="f63" fmla="*/ f49 1 131343"/>
                <a:gd name="f64" fmla="*/ f50 1 9151257"/>
                <a:gd name="f65" fmla="*/ f51 1 131343"/>
                <a:gd name="f66" fmla="*/ f52 1 9151257"/>
                <a:gd name="f67" fmla="*/ f53 1 131343"/>
                <a:gd name="f68" fmla="*/ f54 1 9151257"/>
                <a:gd name="f69" fmla="*/ f55 1 131343"/>
                <a:gd name="f70" fmla="*/ f56 1 9151257"/>
                <a:gd name="f71" fmla="*/ f57 1 9151257"/>
                <a:gd name="f72" fmla="*/ f58 1 131343"/>
                <a:gd name="f73" fmla="*/ f59 1 9151257"/>
                <a:gd name="f74" fmla="*/ f60 1 131343"/>
                <a:gd name="f75" fmla="*/ f39 1 f46"/>
                <a:gd name="f76" fmla="*/ f40 1 f46"/>
                <a:gd name="f77" fmla="*/ f39 1 f47"/>
                <a:gd name="f78" fmla="*/ f41 1 f47"/>
                <a:gd name="f79" fmla="*/ f62 1 f46"/>
                <a:gd name="f80" fmla="*/ f63 1 f47"/>
                <a:gd name="f81" fmla="*/ f64 1 f46"/>
                <a:gd name="f82" fmla="*/ f65 1 f47"/>
                <a:gd name="f83" fmla="*/ f66 1 f46"/>
                <a:gd name="f84" fmla="*/ f67 1 f47"/>
                <a:gd name="f85" fmla="*/ f68 1 f46"/>
                <a:gd name="f86" fmla="*/ f69 1 f47"/>
                <a:gd name="f87" fmla="*/ f70 1 f46"/>
                <a:gd name="f88" fmla="*/ f71 1 f46"/>
                <a:gd name="f89" fmla="*/ f72 1 f47"/>
                <a:gd name="f90" fmla="*/ f73 1 f46"/>
                <a:gd name="f91" fmla="*/ f74 1 f47"/>
                <a:gd name="f92" fmla="*/ f75 f37 1"/>
                <a:gd name="f93" fmla="*/ f76 f37 1"/>
                <a:gd name="f94" fmla="*/ f78 f38 1"/>
                <a:gd name="f95" fmla="*/ f77 f38 1"/>
                <a:gd name="f96" fmla="*/ f79 f37 1"/>
                <a:gd name="f97" fmla="*/ f80 f38 1"/>
                <a:gd name="f98" fmla="*/ f81 f37 1"/>
                <a:gd name="f99" fmla="*/ f82 f38 1"/>
                <a:gd name="f100" fmla="*/ f83 f37 1"/>
                <a:gd name="f101" fmla="*/ f84 f38 1"/>
                <a:gd name="f102" fmla="*/ f85 f37 1"/>
                <a:gd name="f103" fmla="*/ f86 f38 1"/>
                <a:gd name="f104" fmla="*/ f87 f37 1"/>
                <a:gd name="f105" fmla="*/ f88 f37 1"/>
                <a:gd name="f106" fmla="*/ f89 f38 1"/>
                <a:gd name="f107" fmla="*/ f90 f37 1"/>
                <a:gd name="f108" fmla="*/ f91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96" y="f97"/>
                </a:cxn>
                <a:cxn ang="f61">
                  <a:pos x="f98" y="f99"/>
                </a:cxn>
                <a:cxn ang="f61">
                  <a:pos x="f100" y="f101"/>
                </a:cxn>
                <a:cxn ang="f61">
                  <a:pos x="f102" y="f103"/>
                </a:cxn>
                <a:cxn ang="f61">
                  <a:pos x="f104" y="f97"/>
                </a:cxn>
                <a:cxn ang="f61">
                  <a:pos x="f105" y="f106"/>
                </a:cxn>
                <a:cxn ang="f61">
                  <a:pos x="f107" y="f108"/>
                </a:cxn>
              </a:cxnLst>
              <a:rect l="f92" t="f95" r="f93" b="f94"/>
              <a:pathLst>
                <a:path w="9151257" h="131343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8"/>
                    <a:pt x="f29" y="f8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6" y="f7"/>
                  </a:cubicBezTo>
                </a:path>
              </a:pathLst>
            </a:custGeom>
            <a:noFill/>
            <a:ln w="19046">
              <a:solidFill>
                <a:srgbClr val="D9D9D9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Trebuchet MS" pitchFamily="34" charset="0"/>
              </a:endParaRPr>
            </a:p>
          </p:txBody>
        </p:sp>
        <p:sp>
          <p:nvSpPr>
            <p:cNvPr id="14" name="Freihandform 13"/>
            <p:cNvSpPr/>
            <p:nvPr/>
          </p:nvSpPr>
          <p:spPr>
            <a:xfrm>
              <a:off x="-36511" y="6062590"/>
              <a:ext cx="9165771" cy="5277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65771"/>
                <a:gd name="f7" fmla="val 58057"/>
                <a:gd name="f8" fmla="val 7257"/>
                <a:gd name="f9" fmla="val 2532742"/>
                <a:gd name="f10" fmla="val 3328609"/>
                <a:gd name="f11" fmla="val 6048"/>
                <a:gd name="f12" fmla="val 4775200"/>
                <a:gd name="f13" fmla="val 43543"/>
                <a:gd name="f14" fmla="val 5820228"/>
                <a:gd name="f15" fmla="val 6148009"/>
                <a:gd name="f16" fmla="val 6741885"/>
                <a:gd name="f17" fmla="val 8643257"/>
                <a:gd name="f18" fmla="val 36286"/>
                <a:gd name="f19" fmla="val 9047238"/>
                <a:gd name="f20" fmla="val 37496"/>
                <a:gd name="f21" fmla="val 9106504"/>
                <a:gd name="f22" fmla="val 44148"/>
                <a:gd name="f23" fmla="val 50800"/>
                <a:gd name="f24" fmla="+- 0 0 -90"/>
                <a:gd name="f25" fmla="*/ f3 1 9165771"/>
                <a:gd name="f26" fmla="*/ f4 1 58057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9165771"/>
                <a:gd name="f35" fmla="*/ f31 1 58057"/>
                <a:gd name="f36" fmla="*/ 0 f32 1"/>
                <a:gd name="f37" fmla="*/ 7257 f31 1"/>
                <a:gd name="f38" fmla="*/ 2532742 f32 1"/>
                <a:gd name="f39" fmla="*/ 0 f31 1"/>
                <a:gd name="f40" fmla="*/ 4775200 f32 1"/>
                <a:gd name="f41" fmla="*/ 43543 f31 1"/>
                <a:gd name="f42" fmla="*/ 5820228 f32 1"/>
                <a:gd name="f43" fmla="*/ 58057 f31 1"/>
                <a:gd name="f44" fmla="*/ 6741885 f32 1"/>
                <a:gd name="f45" fmla="*/ 8643257 f32 1"/>
                <a:gd name="f46" fmla="*/ 36286 f31 1"/>
                <a:gd name="f47" fmla="*/ 9165771 f32 1"/>
                <a:gd name="f48" fmla="*/ 50800 f31 1"/>
                <a:gd name="f49" fmla="+- f33 0 f1"/>
                <a:gd name="f50" fmla="*/ f36 1 9165771"/>
                <a:gd name="f51" fmla="*/ f37 1 58057"/>
                <a:gd name="f52" fmla="*/ f38 1 9165771"/>
                <a:gd name="f53" fmla="*/ f39 1 58057"/>
                <a:gd name="f54" fmla="*/ f40 1 9165771"/>
                <a:gd name="f55" fmla="*/ f41 1 58057"/>
                <a:gd name="f56" fmla="*/ f42 1 9165771"/>
                <a:gd name="f57" fmla="*/ f43 1 58057"/>
                <a:gd name="f58" fmla="*/ f44 1 9165771"/>
                <a:gd name="f59" fmla="*/ f45 1 9165771"/>
                <a:gd name="f60" fmla="*/ f46 1 58057"/>
                <a:gd name="f61" fmla="*/ f47 1 9165771"/>
                <a:gd name="f62" fmla="*/ f48 1 58057"/>
                <a:gd name="f63" fmla="*/ f27 1 f34"/>
                <a:gd name="f64" fmla="*/ f28 1 f34"/>
                <a:gd name="f65" fmla="*/ f27 1 f35"/>
                <a:gd name="f66" fmla="*/ f29 1 f35"/>
                <a:gd name="f67" fmla="*/ f50 1 f34"/>
                <a:gd name="f68" fmla="*/ f51 1 f35"/>
                <a:gd name="f69" fmla="*/ f52 1 f34"/>
                <a:gd name="f70" fmla="*/ f53 1 f35"/>
                <a:gd name="f71" fmla="*/ f54 1 f34"/>
                <a:gd name="f72" fmla="*/ f55 1 f35"/>
                <a:gd name="f73" fmla="*/ f56 1 f34"/>
                <a:gd name="f74" fmla="*/ f57 1 f35"/>
                <a:gd name="f75" fmla="*/ f58 1 f34"/>
                <a:gd name="f76" fmla="*/ f59 1 f34"/>
                <a:gd name="f77" fmla="*/ f60 1 f35"/>
                <a:gd name="f78" fmla="*/ f61 1 f34"/>
                <a:gd name="f79" fmla="*/ f62 1 f35"/>
                <a:gd name="f80" fmla="*/ f63 f25 1"/>
                <a:gd name="f81" fmla="*/ f64 f25 1"/>
                <a:gd name="f82" fmla="*/ f66 f26 1"/>
                <a:gd name="f83" fmla="*/ f65 f26 1"/>
                <a:gd name="f84" fmla="*/ f67 f25 1"/>
                <a:gd name="f85" fmla="*/ f68 f26 1"/>
                <a:gd name="f86" fmla="*/ f69 f25 1"/>
                <a:gd name="f87" fmla="*/ f70 f26 1"/>
                <a:gd name="f88" fmla="*/ f71 f25 1"/>
                <a:gd name="f89" fmla="*/ f72 f26 1"/>
                <a:gd name="f90" fmla="*/ f73 f25 1"/>
                <a:gd name="f91" fmla="*/ f74 f26 1"/>
                <a:gd name="f92" fmla="*/ f75 f25 1"/>
                <a:gd name="f93" fmla="*/ f76 f25 1"/>
                <a:gd name="f94" fmla="*/ f77 f26 1"/>
                <a:gd name="f95" fmla="*/ f78 f25 1"/>
                <a:gd name="f96" fmla="*/ f79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84" y="f85"/>
                </a:cxn>
                <a:cxn ang="f49">
                  <a:pos x="f86" y="f87"/>
                </a:cxn>
                <a:cxn ang="f49">
                  <a:pos x="f88" y="f89"/>
                </a:cxn>
                <a:cxn ang="f49">
                  <a:pos x="f90" y="f91"/>
                </a:cxn>
                <a:cxn ang="f49">
                  <a:pos x="f92" y="f89"/>
                </a:cxn>
                <a:cxn ang="f49">
                  <a:pos x="f93" y="f94"/>
                </a:cxn>
                <a:cxn ang="f49">
                  <a:pos x="f95" y="f96"/>
                </a:cxn>
              </a:cxnLst>
              <a:rect l="f80" t="f83" r="f81" b="f82"/>
              <a:pathLst>
                <a:path w="9165771" h="58057">
                  <a:moveTo>
                    <a:pt x="f5" y="f8"/>
                  </a:moveTo>
                  <a:lnTo>
                    <a:pt x="f9" y="f5"/>
                  </a:lnTo>
                  <a:cubicBezTo>
                    <a:pt x="f10" y="f11"/>
                    <a:pt x="f12" y="f13"/>
                    <a:pt x="f12" y="f13"/>
                  </a:cubicBezTo>
                  <a:lnTo>
                    <a:pt x="f14" y="f7"/>
                  </a:lnTo>
                  <a:cubicBezTo>
                    <a:pt x="f15" y="f7"/>
                    <a:pt x="f16" y="f13"/>
                    <a:pt x="f16" y="f13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6" y="f23"/>
                  </a:cubicBezTo>
                </a:path>
              </a:pathLst>
            </a:custGeom>
            <a:noFill/>
            <a:ln w="19046">
              <a:solidFill>
                <a:srgbClr val="D9D9D9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Trebuchet MS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6354966" y="6399015"/>
            <a:ext cx="274434" cy="276999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ctr"/>
            <a:r>
              <a:rPr lang="en-US" sz="1200" dirty="0" smtClean="0">
                <a:solidFill>
                  <a:schemeClr val="tx1">
                    <a:tint val="75000"/>
                  </a:schemeClr>
                </a:solidFill>
                <a:latin typeface="Trebuchet MS" pitchFamily="34" charset="0"/>
              </a:rPr>
              <a:t>#</a:t>
            </a:r>
            <a:endParaRPr lang="en-US" sz="1200" dirty="0">
              <a:solidFill>
                <a:schemeClr val="tx1">
                  <a:tint val="75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376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267200"/>
            <a:ext cx="7772400" cy="1362075"/>
          </a:xfr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en-US">
                <a:latin typeface="Trebuchet MS" pitchFamily="34" charset="0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7670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Trebuchet MS"/>
                <a:cs typeface="Trebuchet M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4343400"/>
            <a:ext cx="9231873" cy="95088"/>
            <a:chOff x="-21771" y="3068964"/>
            <a:chExt cx="9231873" cy="95088"/>
          </a:xfrm>
        </p:grpSpPr>
        <p:sp>
          <p:nvSpPr>
            <p:cNvPr id="8" name="Freihandform 9"/>
            <p:cNvSpPr/>
            <p:nvPr/>
          </p:nvSpPr>
          <p:spPr>
            <a:xfrm>
              <a:off x="-7260" y="3092034"/>
              <a:ext cx="9217362" cy="583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217365"/>
                <a:gd name="f7" fmla="val 58382"/>
                <a:gd name="f8" fmla="val 3156857"/>
                <a:gd name="f9" fmla="val 58057"/>
                <a:gd name="f10" fmla="val 4259943"/>
                <a:gd name="f11" fmla="val 59267"/>
                <a:gd name="f12" fmla="val 5737981"/>
                <a:gd name="f13" fmla="val 7257"/>
                <a:gd name="f14" fmla="val 6618514"/>
                <a:gd name="f15" fmla="val 7499047"/>
                <a:gd name="f16" fmla="val 8017933"/>
                <a:gd name="f17" fmla="val 54428"/>
                <a:gd name="f18" fmla="val 8440057"/>
                <a:gd name="f19" fmla="val 8862181"/>
                <a:gd name="f20" fmla="val 61686"/>
                <a:gd name="f21" fmla="val 9033933"/>
                <a:gd name="f22" fmla="val 33867"/>
                <a:gd name="f23" fmla="val 9151257"/>
                <a:gd name="f24" fmla="val 29029"/>
                <a:gd name="f25" fmla="val 9268581"/>
                <a:gd name="f26" fmla="val 24191"/>
                <a:gd name="f27" fmla="val 9206290"/>
                <a:gd name="f28" fmla="val 26610"/>
                <a:gd name="f29" fmla="val 9144000"/>
                <a:gd name="f30" fmla="+- 0 0 -90"/>
                <a:gd name="f31" fmla="*/ f3 1 9217365"/>
                <a:gd name="f32" fmla="*/ f4 1 58382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9217365"/>
                <a:gd name="f41" fmla="*/ f37 1 58382"/>
                <a:gd name="f42" fmla="*/ 0 f38 1"/>
                <a:gd name="f43" fmla="*/ 0 f37 1"/>
                <a:gd name="f44" fmla="*/ 3156857 f38 1"/>
                <a:gd name="f45" fmla="*/ 58057 f37 1"/>
                <a:gd name="f46" fmla="*/ 6618514 f38 1"/>
                <a:gd name="f47" fmla="*/ 7257 f37 1"/>
                <a:gd name="f48" fmla="*/ 8440057 f38 1"/>
                <a:gd name="f49" fmla="*/ 9151257 f38 1"/>
                <a:gd name="f50" fmla="*/ 29029 f37 1"/>
                <a:gd name="f51" fmla="*/ 9144000 f38 1"/>
                <a:gd name="f52" fmla="+- f39 0 f1"/>
                <a:gd name="f53" fmla="*/ f42 1 9217365"/>
                <a:gd name="f54" fmla="*/ f43 1 58382"/>
                <a:gd name="f55" fmla="*/ f44 1 9217365"/>
                <a:gd name="f56" fmla="*/ f45 1 58382"/>
                <a:gd name="f57" fmla="*/ f46 1 9217365"/>
                <a:gd name="f58" fmla="*/ f47 1 58382"/>
                <a:gd name="f59" fmla="*/ f48 1 9217365"/>
                <a:gd name="f60" fmla="*/ f49 1 9217365"/>
                <a:gd name="f61" fmla="*/ f50 1 58382"/>
                <a:gd name="f62" fmla="*/ f51 1 9217365"/>
                <a:gd name="f63" fmla="*/ f33 1 f40"/>
                <a:gd name="f64" fmla="*/ f34 1 f40"/>
                <a:gd name="f65" fmla="*/ f33 1 f41"/>
                <a:gd name="f66" fmla="*/ f35 1 f41"/>
                <a:gd name="f67" fmla="*/ f53 1 f40"/>
                <a:gd name="f68" fmla="*/ f54 1 f41"/>
                <a:gd name="f69" fmla="*/ f55 1 f40"/>
                <a:gd name="f70" fmla="*/ f56 1 f41"/>
                <a:gd name="f71" fmla="*/ f57 1 f40"/>
                <a:gd name="f72" fmla="*/ f58 1 f41"/>
                <a:gd name="f73" fmla="*/ f59 1 f40"/>
                <a:gd name="f74" fmla="*/ f60 1 f40"/>
                <a:gd name="f75" fmla="*/ f61 1 f41"/>
                <a:gd name="f76" fmla="*/ f62 1 f40"/>
                <a:gd name="f77" fmla="*/ f63 f31 1"/>
                <a:gd name="f78" fmla="*/ f64 f31 1"/>
                <a:gd name="f79" fmla="*/ f66 f32 1"/>
                <a:gd name="f80" fmla="*/ f65 f32 1"/>
                <a:gd name="f81" fmla="*/ f67 f31 1"/>
                <a:gd name="f82" fmla="*/ f68 f32 1"/>
                <a:gd name="f83" fmla="*/ f69 f31 1"/>
                <a:gd name="f84" fmla="*/ f70 f32 1"/>
                <a:gd name="f85" fmla="*/ f71 f31 1"/>
                <a:gd name="f86" fmla="*/ f72 f32 1"/>
                <a:gd name="f87" fmla="*/ f73 f31 1"/>
                <a:gd name="f88" fmla="*/ f74 f31 1"/>
                <a:gd name="f89" fmla="*/ f75 f32 1"/>
                <a:gd name="f90" fmla="*/ f76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81" y="f82"/>
                </a:cxn>
                <a:cxn ang="f52">
                  <a:pos x="f83" y="f84"/>
                </a:cxn>
                <a:cxn ang="f52">
                  <a:pos x="f85" y="f86"/>
                </a:cxn>
                <a:cxn ang="f52">
                  <a:pos x="f87" y="f84"/>
                </a:cxn>
                <a:cxn ang="f52">
                  <a:pos x="f88" y="f89"/>
                </a:cxn>
                <a:cxn ang="f52">
                  <a:pos x="f90" y="f89"/>
                </a:cxn>
              </a:cxnLst>
              <a:rect l="f77" t="f80" r="f78" b="f79"/>
              <a:pathLst>
                <a:path w="9217365" h="58382">
                  <a:moveTo>
                    <a:pt x="f5" y="f5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9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24"/>
                  </a:cubicBezTo>
                </a:path>
              </a:pathLst>
            </a:custGeom>
            <a:noFill/>
            <a:ln w="19046">
              <a:solidFill>
                <a:srgbClr val="558ED5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99CC33"/>
                </a:solidFill>
                <a:uFillTx/>
                <a:latin typeface="Calibri"/>
              </a:endParaRPr>
            </a:p>
          </p:txBody>
        </p:sp>
        <p:sp>
          <p:nvSpPr>
            <p:cNvPr id="9" name="Freihandform 10"/>
            <p:cNvSpPr/>
            <p:nvPr/>
          </p:nvSpPr>
          <p:spPr>
            <a:xfrm>
              <a:off x="-7260" y="3068964"/>
              <a:ext cx="9151260" cy="950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51257"/>
                <a:gd name="f7" fmla="val 131343"/>
                <a:gd name="f8" fmla="val 37000"/>
                <a:gd name="f9" fmla="val 241904"/>
                <a:gd name="f10" fmla="val 16438"/>
                <a:gd name="f11" fmla="val 483809"/>
                <a:gd name="f12" fmla="val -4124"/>
                <a:gd name="f13" fmla="val 979714"/>
                <a:gd name="f14" fmla="val 714"/>
                <a:gd name="f15" fmla="val 1475619"/>
                <a:gd name="f16" fmla="val 5552"/>
                <a:gd name="f17" fmla="val 2310190"/>
                <a:gd name="f18" fmla="val 52724"/>
                <a:gd name="f19" fmla="val 2975428"/>
                <a:gd name="f20" fmla="val 66029"/>
                <a:gd name="f21" fmla="val 3640666"/>
                <a:gd name="f22" fmla="val 79334"/>
                <a:gd name="f23" fmla="val 4338562"/>
                <a:gd name="f24" fmla="val 85381"/>
                <a:gd name="f25" fmla="val 4971143"/>
                <a:gd name="f26" fmla="val 80543"/>
                <a:gd name="f27" fmla="val 5603724"/>
                <a:gd name="f28" fmla="val 75705"/>
                <a:gd name="f29" fmla="val 6770914"/>
                <a:gd name="f30" fmla="val 8164286"/>
                <a:gd name="f31" fmla="val 44257"/>
                <a:gd name="f32" fmla="val 8561010"/>
                <a:gd name="f33" fmla="val 59981"/>
                <a:gd name="f34" fmla="val 8856133"/>
                <a:gd name="f35" fmla="val 95662"/>
                <a:gd name="f36" fmla="+- 0 0 -90"/>
                <a:gd name="f37" fmla="*/ f3 1 9151257"/>
                <a:gd name="f38" fmla="*/ f4 1 131343"/>
                <a:gd name="f39" fmla="val f5"/>
                <a:gd name="f40" fmla="val f6"/>
                <a:gd name="f41" fmla="val f7"/>
                <a:gd name="f42" fmla="*/ f36 f0 1"/>
                <a:gd name="f43" fmla="+- f41 0 f39"/>
                <a:gd name="f44" fmla="+- f40 0 f39"/>
                <a:gd name="f45" fmla="*/ f42 1 f2"/>
                <a:gd name="f46" fmla="*/ f44 1 9151257"/>
                <a:gd name="f47" fmla="*/ f43 1 131343"/>
                <a:gd name="f48" fmla="*/ 0 f44 1"/>
                <a:gd name="f49" fmla="*/ 37000 f43 1"/>
                <a:gd name="f50" fmla="*/ 979714 f44 1"/>
                <a:gd name="f51" fmla="*/ 714 f43 1"/>
                <a:gd name="f52" fmla="*/ 2975428 f44 1"/>
                <a:gd name="f53" fmla="*/ 66029 f43 1"/>
                <a:gd name="f54" fmla="*/ 4971143 f44 1"/>
                <a:gd name="f55" fmla="*/ 80543 f43 1"/>
                <a:gd name="f56" fmla="*/ 6770914 f44 1"/>
                <a:gd name="f57" fmla="*/ 8164286 f44 1"/>
                <a:gd name="f58" fmla="*/ 44257 f43 1"/>
                <a:gd name="f59" fmla="*/ 9151257 f44 1"/>
                <a:gd name="f60" fmla="*/ 131343 f43 1"/>
                <a:gd name="f61" fmla="+- f45 0 f1"/>
                <a:gd name="f62" fmla="*/ f48 1 9151257"/>
                <a:gd name="f63" fmla="*/ f49 1 131343"/>
                <a:gd name="f64" fmla="*/ f50 1 9151257"/>
                <a:gd name="f65" fmla="*/ f51 1 131343"/>
                <a:gd name="f66" fmla="*/ f52 1 9151257"/>
                <a:gd name="f67" fmla="*/ f53 1 131343"/>
                <a:gd name="f68" fmla="*/ f54 1 9151257"/>
                <a:gd name="f69" fmla="*/ f55 1 131343"/>
                <a:gd name="f70" fmla="*/ f56 1 9151257"/>
                <a:gd name="f71" fmla="*/ f57 1 9151257"/>
                <a:gd name="f72" fmla="*/ f58 1 131343"/>
                <a:gd name="f73" fmla="*/ f59 1 9151257"/>
                <a:gd name="f74" fmla="*/ f60 1 131343"/>
                <a:gd name="f75" fmla="*/ f39 1 f46"/>
                <a:gd name="f76" fmla="*/ f40 1 f46"/>
                <a:gd name="f77" fmla="*/ f39 1 f47"/>
                <a:gd name="f78" fmla="*/ f41 1 f47"/>
                <a:gd name="f79" fmla="*/ f62 1 f46"/>
                <a:gd name="f80" fmla="*/ f63 1 f47"/>
                <a:gd name="f81" fmla="*/ f64 1 f46"/>
                <a:gd name="f82" fmla="*/ f65 1 f47"/>
                <a:gd name="f83" fmla="*/ f66 1 f46"/>
                <a:gd name="f84" fmla="*/ f67 1 f47"/>
                <a:gd name="f85" fmla="*/ f68 1 f46"/>
                <a:gd name="f86" fmla="*/ f69 1 f47"/>
                <a:gd name="f87" fmla="*/ f70 1 f46"/>
                <a:gd name="f88" fmla="*/ f71 1 f46"/>
                <a:gd name="f89" fmla="*/ f72 1 f47"/>
                <a:gd name="f90" fmla="*/ f73 1 f46"/>
                <a:gd name="f91" fmla="*/ f74 1 f47"/>
                <a:gd name="f92" fmla="*/ f75 f37 1"/>
                <a:gd name="f93" fmla="*/ f76 f37 1"/>
                <a:gd name="f94" fmla="*/ f78 f38 1"/>
                <a:gd name="f95" fmla="*/ f77 f38 1"/>
                <a:gd name="f96" fmla="*/ f79 f37 1"/>
                <a:gd name="f97" fmla="*/ f80 f38 1"/>
                <a:gd name="f98" fmla="*/ f81 f37 1"/>
                <a:gd name="f99" fmla="*/ f82 f38 1"/>
                <a:gd name="f100" fmla="*/ f83 f37 1"/>
                <a:gd name="f101" fmla="*/ f84 f38 1"/>
                <a:gd name="f102" fmla="*/ f85 f37 1"/>
                <a:gd name="f103" fmla="*/ f86 f38 1"/>
                <a:gd name="f104" fmla="*/ f87 f37 1"/>
                <a:gd name="f105" fmla="*/ f88 f37 1"/>
                <a:gd name="f106" fmla="*/ f89 f38 1"/>
                <a:gd name="f107" fmla="*/ f90 f37 1"/>
                <a:gd name="f108" fmla="*/ f91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96" y="f97"/>
                </a:cxn>
                <a:cxn ang="f61">
                  <a:pos x="f98" y="f99"/>
                </a:cxn>
                <a:cxn ang="f61">
                  <a:pos x="f100" y="f101"/>
                </a:cxn>
                <a:cxn ang="f61">
                  <a:pos x="f102" y="f103"/>
                </a:cxn>
                <a:cxn ang="f61">
                  <a:pos x="f104" y="f97"/>
                </a:cxn>
                <a:cxn ang="f61">
                  <a:pos x="f105" y="f106"/>
                </a:cxn>
                <a:cxn ang="f61">
                  <a:pos x="f107" y="f108"/>
                </a:cxn>
              </a:cxnLst>
              <a:rect l="f92" t="f95" r="f93" b="f94"/>
              <a:pathLst>
                <a:path w="9151257" h="131343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8"/>
                    <a:pt x="f29" y="f8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6" y="f7"/>
                  </a:cubicBezTo>
                </a:path>
              </a:pathLst>
            </a:custGeom>
            <a:noFill/>
            <a:ln w="19046">
              <a:solidFill>
                <a:srgbClr val="558ED5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Freihandform 11"/>
            <p:cNvSpPr/>
            <p:nvPr/>
          </p:nvSpPr>
          <p:spPr>
            <a:xfrm>
              <a:off x="-21771" y="3105988"/>
              <a:ext cx="9165771" cy="5805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65771"/>
                <a:gd name="f7" fmla="val 58057"/>
                <a:gd name="f8" fmla="val 7257"/>
                <a:gd name="f9" fmla="val 2532742"/>
                <a:gd name="f10" fmla="val 3328609"/>
                <a:gd name="f11" fmla="val 6048"/>
                <a:gd name="f12" fmla="val 4775200"/>
                <a:gd name="f13" fmla="val 43543"/>
                <a:gd name="f14" fmla="val 5820228"/>
                <a:gd name="f15" fmla="val 6148009"/>
                <a:gd name="f16" fmla="val 6741885"/>
                <a:gd name="f17" fmla="val 8643257"/>
                <a:gd name="f18" fmla="val 36286"/>
                <a:gd name="f19" fmla="val 9047238"/>
                <a:gd name="f20" fmla="val 37496"/>
                <a:gd name="f21" fmla="val 9106504"/>
                <a:gd name="f22" fmla="val 44148"/>
                <a:gd name="f23" fmla="val 50800"/>
                <a:gd name="f24" fmla="+- 0 0 -90"/>
                <a:gd name="f25" fmla="*/ f3 1 9165771"/>
                <a:gd name="f26" fmla="*/ f4 1 58057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9165771"/>
                <a:gd name="f35" fmla="*/ f31 1 58057"/>
                <a:gd name="f36" fmla="*/ 0 f32 1"/>
                <a:gd name="f37" fmla="*/ 7257 f31 1"/>
                <a:gd name="f38" fmla="*/ 2532742 f32 1"/>
                <a:gd name="f39" fmla="*/ 0 f31 1"/>
                <a:gd name="f40" fmla="*/ 4775200 f32 1"/>
                <a:gd name="f41" fmla="*/ 43543 f31 1"/>
                <a:gd name="f42" fmla="*/ 5820228 f32 1"/>
                <a:gd name="f43" fmla="*/ 58057 f31 1"/>
                <a:gd name="f44" fmla="*/ 6741885 f32 1"/>
                <a:gd name="f45" fmla="*/ 8643257 f32 1"/>
                <a:gd name="f46" fmla="*/ 36286 f31 1"/>
                <a:gd name="f47" fmla="*/ 9165771 f32 1"/>
                <a:gd name="f48" fmla="*/ 50800 f31 1"/>
                <a:gd name="f49" fmla="+- f33 0 f1"/>
                <a:gd name="f50" fmla="*/ f36 1 9165771"/>
                <a:gd name="f51" fmla="*/ f37 1 58057"/>
                <a:gd name="f52" fmla="*/ f38 1 9165771"/>
                <a:gd name="f53" fmla="*/ f39 1 58057"/>
                <a:gd name="f54" fmla="*/ f40 1 9165771"/>
                <a:gd name="f55" fmla="*/ f41 1 58057"/>
                <a:gd name="f56" fmla="*/ f42 1 9165771"/>
                <a:gd name="f57" fmla="*/ f43 1 58057"/>
                <a:gd name="f58" fmla="*/ f44 1 9165771"/>
                <a:gd name="f59" fmla="*/ f45 1 9165771"/>
                <a:gd name="f60" fmla="*/ f46 1 58057"/>
                <a:gd name="f61" fmla="*/ f47 1 9165771"/>
                <a:gd name="f62" fmla="*/ f48 1 58057"/>
                <a:gd name="f63" fmla="*/ f27 1 f34"/>
                <a:gd name="f64" fmla="*/ f28 1 f34"/>
                <a:gd name="f65" fmla="*/ f27 1 f35"/>
                <a:gd name="f66" fmla="*/ f29 1 f35"/>
                <a:gd name="f67" fmla="*/ f50 1 f34"/>
                <a:gd name="f68" fmla="*/ f51 1 f35"/>
                <a:gd name="f69" fmla="*/ f52 1 f34"/>
                <a:gd name="f70" fmla="*/ f53 1 f35"/>
                <a:gd name="f71" fmla="*/ f54 1 f34"/>
                <a:gd name="f72" fmla="*/ f55 1 f35"/>
                <a:gd name="f73" fmla="*/ f56 1 f34"/>
                <a:gd name="f74" fmla="*/ f57 1 f35"/>
                <a:gd name="f75" fmla="*/ f58 1 f34"/>
                <a:gd name="f76" fmla="*/ f59 1 f34"/>
                <a:gd name="f77" fmla="*/ f60 1 f35"/>
                <a:gd name="f78" fmla="*/ f61 1 f34"/>
                <a:gd name="f79" fmla="*/ f62 1 f35"/>
                <a:gd name="f80" fmla="*/ f63 f25 1"/>
                <a:gd name="f81" fmla="*/ f64 f25 1"/>
                <a:gd name="f82" fmla="*/ f66 f26 1"/>
                <a:gd name="f83" fmla="*/ f65 f26 1"/>
                <a:gd name="f84" fmla="*/ f67 f25 1"/>
                <a:gd name="f85" fmla="*/ f68 f26 1"/>
                <a:gd name="f86" fmla="*/ f69 f25 1"/>
                <a:gd name="f87" fmla="*/ f70 f26 1"/>
                <a:gd name="f88" fmla="*/ f71 f25 1"/>
                <a:gd name="f89" fmla="*/ f72 f26 1"/>
                <a:gd name="f90" fmla="*/ f73 f25 1"/>
                <a:gd name="f91" fmla="*/ f74 f26 1"/>
                <a:gd name="f92" fmla="*/ f75 f25 1"/>
                <a:gd name="f93" fmla="*/ f76 f25 1"/>
                <a:gd name="f94" fmla="*/ f77 f26 1"/>
                <a:gd name="f95" fmla="*/ f78 f25 1"/>
                <a:gd name="f96" fmla="*/ f79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84" y="f85"/>
                </a:cxn>
                <a:cxn ang="f49">
                  <a:pos x="f86" y="f87"/>
                </a:cxn>
                <a:cxn ang="f49">
                  <a:pos x="f88" y="f89"/>
                </a:cxn>
                <a:cxn ang="f49">
                  <a:pos x="f90" y="f91"/>
                </a:cxn>
                <a:cxn ang="f49">
                  <a:pos x="f92" y="f89"/>
                </a:cxn>
                <a:cxn ang="f49">
                  <a:pos x="f93" y="f94"/>
                </a:cxn>
                <a:cxn ang="f49">
                  <a:pos x="f95" y="f96"/>
                </a:cxn>
              </a:cxnLst>
              <a:rect l="f80" t="f83" r="f81" b="f82"/>
              <a:pathLst>
                <a:path w="9165771" h="58057">
                  <a:moveTo>
                    <a:pt x="f5" y="f8"/>
                  </a:moveTo>
                  <a:lnTo>
                    <a:pt x="f9" y="f5"/>
                  </a:lnTo>
                  <a:cubicBezTo>
                    <a:pt x="f10" y="f11"/>
                    <a:pt x="f12" y="f13"/>
                    <a:pt x="f12" y="f13"/>
                  </a:cubicBezTo>
                  <a:lnTo>
                    <a:pt x="f14" y="f7"/>
                  </a:lnTo>
                  <a:cubicBezTo>
                    <a:pt x="f15" y="f7"/>
                    <a:pt x="f16" y="f13"/>
                    <a:pt x="f16" y="f13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6" y="f23"/>
                  </a:cubicBezTo>
                </a:path>
              </a:pathLst>
            </a:custGeom>
            <a:noFill/>
            <a:ln w="19046">
              <a:solidFill>
                <a:srgbClr val="558ED5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0071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r>
              <a:rPr lang="fr-FR" smtClean="0"/>
              <a:t>Olga Sorkine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rebuchet MS"/>
                <a:cs typeface="Trebuchet MS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33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rebuchet MS"/>
          <a:ea typeface="+mj-ea"/>
          <a:cs typeface="Trebuchet M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rebuchet MS"/>
          <a:ea typeface="+mn-ea"/>
          <a:cs typeface="Trebuchet M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rebuchet MS"/>
          <a:ea typeface="+mn-ea"/>
          <a:cs typeface="Trebuchet M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rebuchet MS"/>
          <a:ea typeface="+mn-ea"/>
          <a:cs typeface="Trebuchet M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/>
          <a:ea typeface="+mn-ea"/>
          <a:cs typeface="Trebuchet M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/>
          <a:ea typeface="+mn-ea"/>
          <a:cs typeface="Trebuchet M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7" Type="http://schemas.openxmlformats.org/officeDocument/2006/relationships/image" Target="../media/image46.emf"/><Relationship Id="rId8" Type="http://schemas.openxmlformats.org/officeDocument/2006/relationships/image" Target="../media/image47.emf"/><Relationship Id="rId9" Type="http://schemas.openxmlformats.org/officeDocument/2006/relationships/image" Target="../media/image48.emf"/><Relationship Id="rId10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5" Type="http://schemas.openxmlformats.org/officeDocument/2006/relationships/image" Target="../media/image53.emf"/><Relationship Id="rId6" Type="http://schemas.openxmlformats.org/officeDocument/2006/relationships/image" Target="../media/image54.emf"/><Relationship Id="rId7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5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emf"/><Relationship Id="rId5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5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emf"/><Relationship Id="rId5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5" Type="http://schemas.openxmlformats.org/officeDocument/2006/relationships/image" Target="../media/image73.emf"/><Relationship Id="rId6" Type="http://schemas.openxmlformats.org/officeDocument/2006/relationships/image" Target="../media/image74.emf"/><Relationship Id="rId7" Type="http://schemas.openxmlformats.org/officeDocument/2006/relationships/image" Target="../media/image75.emf"/><Relationship Id="rId8" Type="http://schemas.openxmlformats.org/officeDocument/2006/relationships/image" Target="../media/image76.emf"/><Relationship Id="rId9" Type="http://schemas.openxmlformats.org/officeDocument/2006/relationships/image" Target="../media/image77.emf"/><Relationship Id="rId10" Type="http://schemas.openxmlformats.org/officeDocument/2006/relationships/image" Target="../media/image78.emf"/><Relationship Id="rId11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3.emf"/><Relationship Id="rId5" Type="http://schemas.openxmlformats.org/officeDocument/2006/relationships/image" Target="../media/image84.emf"/><Relationship Id="rId6" Type="http://schemas.openxmlformats.org/officeDocument/2006/relationships/image" Target="../media/image85.emf"/><Relationship Id="rId7" Type="http://schemas.openxmlformats.org/officeDocument/2006/relationships/image" Target="../media/image86.emf"/><Relationship Id="rId8" Type="http://schemas.openxmlformats.org/officeDocument/2006/relationships/image" Target="../media/image87.emf"/><Relationship Id="rId9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4" Type="http://schemas.openxmlformats.org/officeDocument/2006/relationships/image" Target="../media/image92.emf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4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4" Type="http://schemas.openxmlformats.org/officeDocument/2006/relationships/image" Target="../media/image9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emf"/><Relationship Id="rId6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emf"/><Relationship Id="rId5" Type="http://schemas.openxmlformats.org/officeDocument/2006/relationships/image" Target="../media/image10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9.png"/><Relationship Id="rId5" Type="http://schemas.openxmlformats.org/officeDocument/2006/relationships/image" Target="../media/image110.emf"/><Relationship Id="rId6" Type="http://schemas.openxmlformats.org/officeDocument/2006/relationships/image" Target="../media/image111.emf"/><Relationship Id="rId7" Type="http://schemas.openxmlformats.org/officeDocument/2006/relationships/image" Target="../media/image112.emf"/><Relationship Id="rId8" Type="http://schemas.openxmlformats.org/officeDocument/2006/relationships/image" Target="../media/image1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4" Type="http://schemas.openxmlformats.org/officeDocument/2006/relationships/image" Target="../media/image1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emf"/><Relationship Id="rId5" Type="http://schemas.openxmlformats.org/officeDocument/2006/relationships/image" Target="../media/image121.jpeg"/><Relationship Id="rId6" Type="http://schemas.microsoft.com/office/2007/relationships/hdphoto" Target="../media/hdphoto1.wdp"/><Relationship Id="rId7" Type="http://schemas.openxmlformats.org/officeDocument/2006/relationships/image" Target="../media/image122.emf"/><Relationship Id="rId8" Type="http://schemas.openxmlformats.org/officeDocument/2006/relationships/image" Target="../media/image123.emf"/><Relationship Id="rId9" Type="http://schemas.openxmlformats.org/officeDocument/2006/relationships/image" Target="../media/image1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Relationship Id="rId3" Type="http://schemas.openxmlformats.org/officeDocument/2006/relationships/image" Target="../media/image126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1.jpeg"/><Relationship Id="rId12" Type="http://schemas.openxmlformats.org/officeDocument/2006/relationships/image" Target="../media/image32.png"/><Relationship Id="rId13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emf"/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59.png"/><Relationship Id="rId8" Type="http://schemas.openxmlformats.org/officeDocument/2006/relationships/image" Target="../media/image130.png"/><Relationship Id="rId9" Type="http://schemas.openxmlformats.org/officeDocument/2006/relationships/image" Target="../media/image89.emf"/><Relationship Id="rId10" Type="http://schemas.openxmlformats.org/officeDocument/2006/relationships/image" Target="../media/image126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2D/3D Shape Manipulation,</a:t>
            </a:r>
            <a:br>
              <a:rPr lang="en-US" dirty="0"/>
            </a:br>
            <a:r>
              <a:rPr lang="en-US" dirty="0"/>
              <a:t>3D Printing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505" y="3505200"/>
            <a:ext cx="8990495" cy="1752600"/>
          </a:xfrm>
        </p:spPr>
        <p:txBody>
          <a:bodyPr>
            <a:normAutofit fontScale="47500" lnSpcReduction="20000"/>
          </a:bodyPr>
          <a:lstStyle/>
          <a:p>
            <a:r>
              <a:rPr lang="en-US" sz="8700" dirty="0" smtClean="0"/>
              <a:t>Shape Representations</a:t>
            </a:r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Slides from Olga </a:t>
            </a:r>
            <a:r>
              <a:rPr lang="en-US" sz="3200" dirty="0" err="1" smtClean="0"/>
              <a:t>Sorkine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February 20, 2013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33644" y="990600"/>
            <a:ext cx="10767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ea typeface="+mn-ea"/>
              </a:rPr>
              <a:t>CS 6501</a:t>
            </a:r>
            <a:endParaRPr lang="en-US" sz="2000" dirty="0">
              <a:solidFill>
                <a:prstClr val="black"/>
              </a:solidFill>
              <a:latin typeface="Trebuchet MS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3684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Standard 3D data from a variety of sources</a:t>
            </a:r>
          </a:p>
          <a:p>
            <a:pPr lvl="1"/>
            <a:r>
              <a:rPr lang="en-US" sz="2400" dirty="0" smtClean="0"/>
              <a:t>Often results from scanners</a:t>
            </a:r>
          </a:p>
          <a:p>
            <a:pPr lvl="1"/>
            <a:r>
              <a:rPr lang="en-US" sz="2400" dirty="0" smtClean="0"/>
              <a:t>Potentially noisy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Depth imaging (e.g. by triangulation)</a:t>
            </a:r>
          </a:p>
          <a:p>
            <a:pPr lvl="1"/>
            <a:r>
              <a:rPr lang="en-US" sz="2400" dirty="0" smtClean="0"/>
              <a:t>Registration of multiple images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57200" y="2982686"/>
            <a:ext cx="6024424" cy="1447800"/>
            <a:chOff x="457200" y="3200400"/>
            <a:chExt cx="6024424" cy="1447800"/>
          </a:xfrm>
        </p:grpSpPr>
        <p:pic>
          <p:nvPicPr>
            <p:cNvPr id="8" name="Picture 4" descr="bunny00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3200400"/>
              <a:ext cx="1447800" cy="1447800"/>
            </a:xfrm>
            <a:prstGeom prst="rect">
              <a:avLst/>
            </a:prstGeom>
            <a:noFill/>
          </p:spPr>
        </p:pic>
        <p:pic>
          <p:nvPicPr>
            <p:cNvPr id="9" name="Picture 5" descr="bunny04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7512" y="3200400"/>
              <a:ext cx="1447800" cy="1447800"/>
            </a:xfrm>
            <a:prstGeom prst="rect">
              <a:avLst/>
            </a:prstGeom>
            <a:noFill/>
          </p:spPr>
        </p:pic>
        <p:pic>
          <p:nvPicPr>
            <p:cNvPr id="10" name="Picture 6" descr="bunny09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81200" y="3200400"/>
              <a:ext cx="1447800" cy="1447800"/>
            </a:xfrm>
            <a:prstGeom prst="rect">
              <a:avLst/>
            </a:prstGeom>
            <a:noFill/>
          </p:spPr>
        </p:pic>
        <p:pic>
          <p:nvPicPr>
            <p:cNvPr id="11" name="Picture 7" descr="FullBunny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33824" y="3200400"/>
              <a:ext cx="1447800" cy="1447800"/>
            </a:xfrm>
            <a:prstGeom prst="rect">
              <a:avLst/>
            </a:prstGeom>
            <a:noFill/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400800" y="2362200"/>
            <a:ext cx="2432253" cy="21336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2906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points = unordered set of 3-tuples</a:t>
            </a:r>
          </a:p>
          <a:p>
            <a:r>
              <a:rPr lang="en-US" dirty="0" smtClean="0"/>
              <a:t>Often converted to other reps</a:t>
            </a:r>
          </a:p>
          <a:p>
            <a:pPr lvl="1"/>
            <a:r>
              <a:rPr lang="en-US" dirty="0" smtClean="0"/>
              <a:t>Meshes, implicits, parametric surfaces</a:t>
            </a:r>
          </a:p>
          <a:p>
            <a:pPr lvl="1"/>
            <a:r>
              <a:rPr lang="en-US" dirty="0" smtClean="0"/>
              <a:t>Easier to process, edit and/or render</a:t>
            </a:r>
          </a:p>
          <a:p>
            <a:r>
              <a:rPr lang="en-US" dirty="0" smtClean="0"/>
              <a:t>Efficient point processing and modeling requires a spatial partitioning data structure</a:t>
            </a:r>
          </a:p>
          <a:p>
            <a:pPr lvl="1"/>
            <a:r>
              <a:rPr lang="en-US" dirty="0" smtClean="0"/>
              <a:t>To figure out neighborhoods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3" name="Picture 5" descr="bunny0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6304" y="1441752"/>
            <a:ext cx="1447800" cy="14478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0508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Points:</a:t>
            </a:r>
            <a:r>
              <a:rPr lang="en-US" dirty="0"/>
              <a:t> </a:t>
            </a:r>
            <a:r>
              <a:rPr lang="en-US" dirty="0" smtClean="0"/>
              <a:t>Neighborhood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Why do we need neighbors?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Need </a:t>
            </a:r>
            <a:r>
              <a:rPr lang="en-US" sz="2800" dirty="0"/>
              <a:t>sub-linear implementations of</a:t>
            </a:r>
          </a:p>
          <a:p>
            <a:pPr lvl="2"/>
            <a:r>
              <a:rPr lang="en-US" sz="2000" dirty="0"/>
              <a:t>k-nearest neighbors to point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x</a:t>
            </a:r>
          </a:p>
          <a:p>
            <a:pPr lvl="2"/>
            <a:r>
              <a:rPr lang="en-US" sz="2000" dirty="0" smtClean="0"/>
              <a:t>In-radius </a:t>
            </a:r>
            <a:r>
              <a:rPr lang="en-US" sz="2000" dirty="0"/>
              <a:t>search </a:t>
            </a:r>
          </a:p>
          <a:p>
            <a:endParaRPr lang="en-US" sz="28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85290" y="3820890"/>
            <a:ext cx="32679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rebuchet MS"/>
                <a:cs typeface="Trebuchet MS"/>
              </a:rPr>
              <a:t>need </a:t>
            </a:r>
            <a:r>
              <a:rPr lang="en-US" sz="2000" dirty="0" err="1" smtClean="0">
                <a:latin typeface="Trebuchet MS"/>
                <a:cs typeface="Trebuchet MS"/>
              </a:rPr>
              <a:t>normals</a:t>
            </a:r>
            <a:r>
              <a:rPr lang="en-US" sz="2000" dirty="0" smtClean="0">
                <a:latin typeface="Trebuchet MS"/>
                <a:cs typeface="Trebuchet MS"/>
              </a:rPr>
              <a:t> (for shading)</a:t>
            </a:r>
            <a:endParaRPr lang="en-US" sz="2000" dirty="0">
              <a:latin typeface="Trebuchet MS"/>
              <a:cs typeface="Trebuchet MS"/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290" y="2068290"/>
            <a:ext cx="204100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7600" y="2065242"/>
            <a:ext cx="2050490" cy="1755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7290" y="2144490"/>
            <a:ext cx="1752600" cy="1582774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13" name="TextBox 12"/>
          <p:cNvSpPr txBox="1"/>
          <p:nvPr/>
        </p:nvSpPr>
        <p:spPr>
          <a:xfrm>
            <a:off x="5964156" y="3699939"/>
            <a:ext cx="2698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rebuchet MS"/>
                <a:cs typeface="Trebuchet MS"/>
              </a:rPr>
              <a:t>upsampling</a:t>
            </a:r>
            <a:r>
              <a:rPr lang="en-US" sz="2000" dirty="0" smtClean="0">
                <a:latin typeface="Trebuchet MS"/>
                <a:cs typeface="Trebuchet MS"/>
              </a:rPr>
              <a:t> – </a:t>
            </a:r>
            <a:br>
              <a:rPr lang="en-US" sz="2000" dirty="0" smtClean="0">
                <a:latin typeface="Trebuchet MS"/>
                <a:cs typeface="Trebuchet MS"/>
              </a:rPr>
            </a:br>
            <a:r>
              <a:rPr lang="en-US" sz="2000" dirty="0" smtClean="0">
                <a:latin typeface="Trebuchet MS"/>
                <a:cs typeface="Trebuchet MS"/>
              </a:rPr>
              <a:t>need to count density</a:t>
            </a:r>
            <a:endParaRPr lang="en-US" sz="2000" dirty="0">
              <a:latin typeface="Trebuchet MS"/>
              <a:cs typeface="Trebuchet M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18890" y="3058890"/>
            <a:ext cx="304800" cy="2286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14" idx="3"/>
          </p:cNvCxnSpPr>
          <p:nvPr/>
        </p:nvCxnSpPr>
        <p:spPr>
          <a:xfrm flipV="1">
            <a:off x="3923690" y="2906490"/>
            <a:ext cx="2057400" cy="2667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781" y="5343319"/>
            <a:ext cx="1643743" cy="31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17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Spatial Data Structures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Regular uniform 3D lattice</a:t>
            </a:r>
          </a:p>
          <a:p>
            <a:pPr lvl="1"/>
            <a:r>
              <a:rPr lang="en-US" dirty="0" smtClean="0"/>
              <a:t>Simple point insertion by</a:t>
            </a:r>
            <a:br>
              <a:rPr lang="en-US" dirty="0" smtClean="0"/>
            </a:br>
            <a:r>
              <a:rPr lang="en-US" dirty="0" smtClean="0"/>
              <a:t>coordinate discretization</a:t>
            </a:r>
          </a:p>
          <a:p>
            <a:pPr lvl="1"/>
            <a:r>
              <a:rPr lang="en-US" dirty="0" smtClean="0"/>
              <a:t>Simple proximity queries by </a:t>
            </a:r>
            <a:br>
              <a:rPr lang="en-US" dirty="0" smtClean="0"/>
            </a:br>
            <a:r>
              <a:rPr lang="en-US" dirty="0" smtClean="0"/>
              <a:t>searching neighboring cells</a:t>
            </a:r>
          </a:p>
          <a:p>
            <a:pPr lvl="4"/>
            <a:endParaRPr lang="en-US" dirty="0" smtClean="0"/>
          </a:p>
          <a:p>
            <a:pPr lvl="1"/>
            <a:r>
              <a:rPr lang="en-US" dirty="0" smtClean="0"/>
              <a:t>Determining lattice parameters</a:t>
            </a:r>
            <a:br>
              <a:rPr lang="en-US" dirty="0" smtClean="0"/>
            </a:br>
            <a:r>
              <a:rPr lang="en-US" dirty="0" smtClean="0"/>
              <a:t>(i.e. cell dimensions) is nontrivial</a:t>
            </a:r>
          </a:p>
          <a:p>
            <a:pPr lvl="1"/>
            <a:r>
              <a:rPr lang="en-US" dirty="0" smtClean="0"/>
              <a:t>Generally unbalanced, i.e. many empty cells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7600" y="1534886"/>
            <a:ext cx="2552700" cy="2513427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5195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Spatial Data Structures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Octree</a:t>
            </a:r>
          </a:p>
          <a:p>
            <a:pPr lvl="1"/>
            <a:r>
              <a:rPr lang="en-US" sz="2400" dirty="0" smtClean="0"/>
              <a:t>Splits each cell into 8 equal cells</a:t>
            </a:r>
          </a:p>
          <a:p>
            <a:pPr lvl="1"/>
            <a:r>
              <a:rPr lang="en-US" sz="2400" dirty="0" smtClean="0"/>
              <a:t>Adaptive, i.e. only splits when</a:t>
            </a:r>
            <a:br>
              <a:rPr lang="en-US" sz="2400" dirty="0" smtClean="0"/>
            </a:br>
            <a:r>
              <a:rPr lang="en-US" sz="2400" dirty="0" smtClean="0"/>
              <a:t>too many points in cell</a:t>
            </a:r>
          </a:p>
          <a:p>
            <a:pPr lvl="1"/>
            <a:r>
              <a:rPr lang="en-US" sz="2400" dirty="0" smtClean="0"/>
              <a:t>Proximity search by (recursive)</a:t>
            </a:r>
            <a:br>
              <a:rPr lang="en-US" sz="2400" dirty="0" smtClean="0"/>
            </a:br>
            <a:r>
              <a:rPr lang="en-US" sz="2400" dirty="0" smtClean="0"/>
              <a:t>tree traversal and distance to</a:t>
            </a:r>
            <a:br>
              <a:rPr lang="en-US" sz="2400" dirty="0" smtClean="0"/>
            </a:br>
            <a:r>
              <a:rPr lang="en-US" sz="2400" dirty="0" smtClean="0"/>
              <a:t>neighboring cells</a:t>
            </a:r>
          </a:p>
          <a:p>
            <a:pPr lvl="1"/>
            <a:r>
              <a:rPr lang="en-US" sz="2400" dirty="0" smtClean="0"/>
              <a:t>Tree might not be balanced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238834" y="1681238"/>
            <a:ext cx="3682289" cy="4114800"/>
            <a:chOff x="4900168" y="1828800"/>
            <a:chExt cx="4091432" cy="4572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00168" y="4724400"/>
              <a:ext cx="2034031" cy="1676400"/>
            </a:xfrm>
            <a:prstGeom prst="rect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86600" y="4724400"/>
              <a:ext cx="1905000" cy="1662113"/>
            </a:xfrm>
            <a:prstGeom prst="rect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72200" y="1828800"/>
              <a:ext cx="2439517" cy="2475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Freeform 13"/>
            <p:cNvSpPr/>
            <p:nvPr/>
          </p:nvSpPr>
          <p:spPr>
            <a:xfrm>
              <a:off x="6270426" y="2317447"/>
              <a:ext cx="1497162" cy="1910862"/>
            </a:xfrm>
            <a:custGeom>
              <a:avLst/>
              <a:gdLst>
                <a:gd name="connsiteX0" fmla="*/ 34122 w 1362409"/>
                <a:gd name="connsiteY0" fmla="*/ 21492 h 1910862"/>
                <a:gd name="connsiteX1" fmla="*/ 178501 w 1362409"/>
                <a:gd name="connsiteY1" fmla="*/ 11867 h 1910862"/>
                <a:gd name="connsiteX2" fmla="*/ 207377 w 1362409"/>
                <a:gd name="connsiteY2" fmla="*/ 69618 h 1910862"/>
                <a:gd name="connsiteX3" fmla="*/ 197752 w 1362409"/>
                <a:gd name="connsiteY3" fmla="*/ 146620 h 1910862"/>
                <a:gd name="connsiteX4" fmla="*/ 188127 w 1362409"/>
                <a:gd name="connsiteY4" fmla="*/ 175496 h 1910862"/>
                <a:gd name="connsiteX5" fmla="*/ 101499 w 1362409"/>
                <a:gd name="connsiteY5" fmla="*/ 252498 h 1910862"/>
                <a:gd name="connsiteX6" fmla="*/ 91874 w 1362409"/>
                <a:gd name="connsiteY6" fmla="*/ 300625 h 1910862"/>
                <a:gd name="connsiteX7" fmla="*/ 82249 w 1362409"/>
                <a:gd name="connsiteY7" fmla="*/ 339126 h 1910862"/>
                <a:gd name="connsiteX8" fmla="*/ 91874 w 1362409"/>
                <a:gd name="connsiteY8" fmla="*/ 464254 h 1910862"/>
                <a:gd name="connsiteX9" fmla="*/ 101499 w 1362409"/>
                <a:gd name="connsiteY9" fmla="*/ 493130 h 1910862"/>
                <a:gd name="connsiteX10" fmla="*/ 130375 w 1362409"/>
                <a:gd name="connsiteY10" fmla="*/ 502755 h 1910862"/>
                <a:gd name="connsiteX11" fmla="*/ 284379 w 1362409"/>
                <a:gd name="connsiteY11" fmla="*/ 531631 h 1910862"/>
                <a:gd name="connsiteX12" fmla="*/ 390257 w 1362409"/>
                <a:gd name="connsiteY12" fmla="*/ 541256 h 1910862"/>
                <a:gd name="connsiteX13" fmla="*/ 573137 w 1362409"/>
                <a:gd name="connsiteY13" fmla="*/ 570132 h 1910862"/>
                <a:gd name="connsiteX14" fmla="*/ 640514 w 1362409"/>
                <a:gd name="connsiteY14" fmla="*/ 589382 h 1910862"/>
                <a:gd name="connsiteX15" fmla="*/ 679015 w 1362409"/>
                <a:gd name="connsiteY15" fmla="*/ 599008 h 1910862"/>
                <a:gd name="connsiteX16" fmla="*/ 736767 w 1362409"/>
                <a:gd name="connsiteY16" fmla="*/ 637509 h 1910862"/>
                <a:gd name="connsiteX17" fmla="*/ 765642 w 1362409"/>
                <a:gd name="connsiteY17" fmla="*/ 666385 h 1910862"/>
                <a:gd name="connsiteX18" fmla="*/ 852270 w 1362409"/>
                <a:gd name="connsiteY18" fmla="*/ 724136 h 1910862"/>
                <a:gd name="connsiteX19" fmla="*/ 938897 w 1362409"/>
                <a:gd name="connsiteY19" fmla="*/ 781888 h 1910862"/>
                <a:gd name="connsiteX20" fmla="*/ 967773 w 1362409"/>
                <a:gd name="connsiteY20" fmla="*/ 801138 h 1910862"/>
                <a:gd name="connsiteX21" fmla="*/ 1025524 w 1362409"/>
                <a:gd name="connsiteY21" fmla="*/ 858890 h 1910862"/>
                <a:gd name="connsiteX22" fmla="*/ 1064026 w 1362409"/>
                <a:gd name="connsiteY22" fmla="*/ 916641 h 1910862"/>
                <a:gd name="connsiteX23" fmla="*/ 1083276 w 1362409"/>
                <a:gd name="connsiteY23" fmla="*/ 945517 h 1910862"/>
                <a:gd name="connsiteX24" fmla="*/ 1112152 w 1362409"/>
                <a:gd name="connsiteY24" fmla="*/ 964768 h 1910862"/>
                <a:gd name="connsiteX25" fmla="*/ 1160278 w 1362409"/>
                <a:gd name="connsiteY25" fmla="*/ 1022519 h 1910862"/>
                <a:gd name="connsiteX26" fmla="*/ 1208404 w 1362409"/>
                <a:gd name="connsiteY26" fmla="*/ 1070646 h 1910862"/>
                <a:gd name="connsiteX27" fmla="*/ 1218030 w 1362409"/>
                <a:gd name="connsiteY27" fmla="*/ 1099521 h 1910862"/>
                <a:gd name="connsiteX28" fmla="*/ 1256531 w 1362409"/>
                <a:gd name="connsiteY28" fmla="*/ 1157273 h 1910862"/>
                <a:gd name="connsiteX29" fmla="*/ 1266156 w 1362409"/>
                <a:gd name="connsiteY29" fmla="*/ 1186149 h 1910862"/>
                <a:gd name="connsiteX30" fmla="*/ 1285407 w 1362409"/>
                <a:gd name="connsiteY30" fmla="*/ 1215025 h 1910862"/>
                <a:gd name="connsiteX31" fmla="*/ 1323908 w 1362409"/>
                <a:gd name="connsiteY31" fmla="*/ 1301652 h 1910862"/>
                <a:gd name="connsiteX32" fmla="*/ 1352783 w 1362409"/>
                <a:gd name="connsiteY32" fmla="*/ 1388279 h 1910862"/>
                <a:gd name="connsiteX33" fmla="*/ 1362409 w 1362409"/>
                <a:gd name="connsiteY33" fmla="*/ 1417155 h 1910862"/>
                <a:gd name="connsiteX34" fmla="*/ 1352783 w 1362409"/>
                <a:gd name="connsiteY34" fmla="*/ 1725164 h 1910862"/>
                <a:gd name="connsiteX35" fmla="*/ 1333533 w 1362409"/>
                <a:gd name="connsiteY35" fmla="*/ 1754039 h 1910862"/>
                <a:gd name="connsiteX36" fmla="*/ 1246906 w 1362409"/>
                <a:gd name="connsiteY36" fmla="*/ 1802166 h 1910862"/>
                <a:gd name="connsiteX37" fmla="*/ 1189154 w 1362409"/>
                <a:gd name="connsiteY37" fmla="*/ 1840667 h 1910862"/>
                <a:gd name="connsiteX38" fmla="*/ 1150653 w 1362409"/>
                <a:gd name="connsiteY38" fmla="*/ 1850292 h 1910862"/>
                <a:gd name="connsiteX39" fmla="*/ 1121777 w 1362409"/>
                <a:gd name="connsiteY39" fmla="*/ 1859917 h 1910862"/>
                <a:gd name="connsiteX40" fmla="*/ 996649 w 1362409"/>
                <a:gd name="connsiteY40" fmla="*/ 1869542 h 1910862"/>
                <a:gd name="connsiteX41" fmla="*/ 881146 w 1362409"/>
                <a:gd name="connsiteY41" fmla="*/ 1888793 h 1910862"/>
                <a:gd name="connsiteX42" fmla="*/ 823394 w 1362409"/>
                <a:gd name="connsiteY42" fmla="*/ 1898418 h 1910862"/>
                <a:gd name="connsiteX43" fmla="*/ 602013 w 1362409"/>
                <a:gd name="connsiteY43" fmla="*/ 1908044 h 1910862"/>
                <a:gd name="connsiteX44" fmla="*/ 236253 w 1362409"/>
                <a:gd name="connsiteY44" fmla="*/ 1898418 h 1910862"/>
                <a:gd name="connsiteX45" fmla="*/ 226628 w 1362409"/>
                <a:gd name="connsiteY45" fmla="*/ 1869542 h 1910862"/>
                <a:gd name="connsiteX46" fmla="*/ 236253 w 1362409"/>
                <a:gd name="connsiteY46" fmla="*/ 1831041 h 1910862"/>
                <a:gd name="connsiteX47" fmla="*/ 294004 w 1362409"/>
                <a:gd name="connsiteY47" fmla="*/ 1802166 h 1910862"/>
                <a:gd name="connsiteX48" fmla="*/ 332506 w 1362409"/>
                <a:gd name="connsiteY48" fmla="*/ 1782915 h 1910862"/>
                <a:gd name="connsiteX49" fmla="*/ 871520 w 1362409"/>
                <a:gd name="connsiteY49" fmla="*/ 1773290 h 1910862"/>
                <a:gd name="connsiteX50" fmla="*/ 967773 w 1362409"/>
                <a:gd name="connsiteY50" fmla="*/ 1754039 h 1910862"/>
                <a:gd name="connsiteX51" fmla="*/ 1054400 w 1362409"/>
                <a:gd name="connsiteY51" fmla="*/ 1686662 h 1910862"/>
                <a:gd name="connsiteX52" fmla="*/ 1092901 w 1362409"/>
                <a:gd name="connsiteY52" fmla="*/ 1600035 h 1910862"/>
                <a:gd name="connsiteX53" fmla="*/ 1121777 w 1362409"/>
                <a:gd name="connsiteY53" fmla="*/ 1580785 h 1910862"/>
                <a:gd name="connsiteX54" fmla="*/ 1150653 w 1362409"/>
                <a:gd name="connsiteY54" fmla="*/ 1551909 h 1910862"/>
                <a:gd name="connsiteX55" fmla="*/ 1179529 w 1362409"/>
                <a:gd name="connsiteY55" fmla="*/ 1532658 h 1910862"/>
                <a:gd name="connsiteX56" fmla="*/ 1218030 w 1362409"/>
                <a:gd name="connsiteY56" fmla="*/ 1503782 h 1910862"/>
                <a:gd name="connsiteX57" fmla="*/ 1246906 w 1362409"/>
                <a:gd name="connsiteY57" fmla="*/ 1484532 h 1910862"/>
                <a:gd name="connsiteX58" fmla="*/ 1275781 w 1362409"/>
                <a:gd name="connsiteY58" fmla="*/ 1455656 h 1910862"/>
                <a:gd name="connsiteX59" fmla="*/ 1295032 w 1362409"/>
                <a:gd name="connsiteY59" fmla="*/ 1388279 h 1910862"/>
                <a:gd name="connsiteX60" fmla="*/ 1266156 w 1362409"/>
                <a:gd name="connsiteY60" fmla="*/ 1292027 h 1910862"/>
                <a:gd name="connsiteX61" fmla="*/ 1208404 w 1362409"/>
                <a:gd name="connsiteY61" fmla="*/ 1263151 h 1910862"/>
                <a:gd name="connsiteX62" fmla="*/ 1141028 w 1362409"/>
                <a:gd name="connsiteY62" fmla="*/ 1224650 h 1910862"/>
                <a:gd name="connsiteX63" fmla="*/ 1083276 w 1362409"/>
                <a:gd name="connsiteY63" fmla="*/ 1186149 h 1910862"/>
                <a:gd name="connsiteX64" fmla="*/ 1054400 w 1362409"/>
                <a:gd name="connsiteY64" fmla="*/ 1166898 h 1910862"/>
                <a:gd name="connsiteX65" fmla="*/ 987023 w 1362409"/>
                <a:gd name="connsiteY65" fmla="*/ 1109147 h 1910862"/>
                <a:gd name="connsiteX66" fmla="*/ 929272 w 1362409"/>
                <a:gd name="connsiteY66" fmla="*/ 1051395 h 1910862"/>
                <a:gd name="connsiteX67" fmla="*/ 910021 w 1362409"/>
                <a:gd name="connsiteY67" fmla="*/ 1022519 h 1910862"/>
                <a:gd name="connsiteX68" fmla="*/ 881146 w 1362409"/>
                <a:gd name="connsiteY68" fmla="*/ 1003269 h 1910862"/>
                <a:gd name="connsiteX69" fmla="*/ 813769 w 1362409"/>
                <a:gd name="connsiteY69" fmla="*/ 916641 h 1910862"/>
                <a:gd name="connsiteX70" fmla="*/ 794518 w 1362409"/>
                <a:gd name="connsiteY70" fmla="*/ 887766 h 1910862"/>
                <a:gd name="connsiteX71" fmla="*/ 727141 w 1362409"/>
                <a:gd name="connsiteY71" fmla="*/ 868515 h 1910862"/>
                <a:gd name="connsiteX72" fmla="*/ 496135 w 1362409"/>
                <a:gd name="connsiteY72" fmla="*/ 858890 h 1910862"/>
                <a:gd name="connsiteX73" fmla="*/ 409508 w 1362409"/>
                <a:gd name="connsiteY73" fmla="*/ 810764 h 1910862"/>
                <a:gd name="connsiteX74" fmla="*/ 390257 w 1362409"/>
                <a:gd name="connsiteY74" fmla="*/ 781888 h 1910862"/>
                <a:gd name="connsiteX75" fmla="*/ 371007 w 1362409"/>
                <a:gd name="connsiteY75" fmla="*/ 714511 h 1910862"/>
                <a:gd name="connsiteX76" fmla="*/ 351756 w 1362409"/>
                <a:gd name="connsiteY76" fmla="*/ 656759 h 1910862"/>
                <a:gd name="connsiteX77" fmla="*/ 332506 w 1362409"/>
                <a:gd name="connsiteY77" fmla="*/ 627884 h 1910862"/>
                <a:gd name="connsiteX78" fmla="*/ 274754 w 1362409"/>
                <a:gd name="connsiteY78" fmla="*/ 608633 h 1910862"/>
                <a:gd name="connsiteX79" fmla="*/ 245878 w 1362409"/>
                <a:gd name="connsiteY79" fmla="*/ 589382 h 1910862"/>
                <a:gd name="connsiteX80" fmla="*/ 217002 w 1362409"/>
                <a:gd name="connsiteY80" fmla="*/ 579757 h 1910862"/>
                <a:gd name="connsiteX81" fmla="*/ 120750 w 1362409"/>
                <a:gd name="connsiteY81" fmla="*/ 560507 h 1910862"/>
                <a:gd name="connsiteX82" fmla="*/ 82249 w 1362409"/>
                <a:gd name="connsiteY82" fmla="*/ 550881 h 1910862"/>
                <a:gd name="connsiteX83" fmla="*/ 24497 w 1362409"/>
                <a:gd name="connsiteY83" fmla="*/ 531631 h 1910862"/>
                <a:gd name="connsiteX84" fmla="*/ 14872 w 1362409"/>
                <a:gd name="connsiteY84" fmla="*/ 473879 h 1910862"/>
                <a:gd name="connsiteX85" fmla="*/ 14872 w 1362409"/>
                <a:gd name="connsiteY85" fmla="*/ 88869 h 1910862"/>
                <a:gd name="connsiteX86" fmla="*/ 34122 w 1362409"/>
                <a:gd name="connsiteY86" fmla="*/ 21492 h 1910862"/>
                <a:gd name="connsiteX0" fmla="*/ 34122 w 1497162"/>
                <a:gd name="connsiteY0" fmla="*/ 21492 h 1910862"/>
                <a:gd name="connsiteX1" fmla="*/ 178501 w 1497162"/>
                <a:gd name="connsiteY1" fmla="*/ 11867 h 1910862"/>
                <a:gd name="connsiteX2" fmla="*/ 207377 w 1497162"/>
                <a:gd name="connsiteY2" fmla="*/ 69618 h 1910862"/>
                <a:gd name="connsiteX3" fmla="*/ 197752 w 1497162"/>
                <a:gd name="connsiteY3" fmla="*/ 146620 h 1910862"/>
                <a:gd name="connsiteX4" fmla="*/ 188127 w 1497162"/>
                <a:gd name="connsiteY4" fmla="*/ 175496 h 1910862"/>
                <a:gd name="connsiteX5" fmla="*/ 101499 w 1497162"/>
                <a:gd name="connsiteY5" fmla="*/ 252498 h 1910862"/>
                <a:gd name="connsiteX6" fmla="*/ 91874 w 1497162"/>
                <a:gd name="connsiteY6" fmla="*/ 300625 h 1910862"/>
                <a:gd name="connsiteX7" fmla="*/ 82249 w 1497162"/>
                <a:gd name="connsiteY7" fmla="*/ 339126 h 1910862"/>
                <a:gd name="connsiteX8" fmla="*/ 91874 w 1497162"/>
                <a:gd name="connsiteY8" fmla="*/ 464254 h 1910862"/>
                <a:gd name="connsiteX9" fmla="*/ 101499 w 1497162"/>
                <a:gd name="connsiteY9" fmla="*/ 493130 h 1910862"/>
                <a:gd name="connsiteX10" fmla="*/ 130375 w 1497162"/>
                <a:gd name="connsiteY10" fmla="*/ 502755 h 1910862"/>
                <a:gd name="connsiteX11" fmla="*/ 284379 w 1497162"/>
                <a:gd name="connsiteY11" fmla="*/ 531631 h 1910862"/>
                <a:gd name="connsiteX12" fmla="*/ 390257 w 1497162"/>
                <a:gd name="connsiteY12" fmla="*/ 541256 h 1910862"/>
                <a:gd name="connsiteX13" fmla="*/ 573137 w 1497162"/>
                <a:gd name="connsiteY13" fmla="*/ 570132 h 1910862"/>
                <a:gd name="connsiteX14" fmla="*/ 640514 w 1497162"/>
                <a:gd name="connsiteY14" fmla="*/ 589382 h 1910862"/>
                <a:gd name="connsiteX15" fmla="*/ 679015 w 1497162"/>
                <a:gd name="connsiteY15" fmla="*/ 599008 h 1910862"/>
                <a:gd name="connsiteX16" fmla="*/ 736767 w 1497162"/>
                <a:gd name="connsiteY16" fmla="*/ 637509 h 1910862"/>
                <a:gd name="connsiteX17" fmla="*/ 765642 w 1497162"/>
                <a:gd name="connsiteY17" fmla="*/ 666385 h 1910862"/>
                <a:gd name="connsiteX18" fmla="*/ 852270 w 1497162"/>
                <a:gd name="connsiteY18" fmla="*/ 724136 h 1910862"/>
                <a:gd name="connsiteX19" fmla="*/ 938897 w 1497162"/>
                <a:gd name="connsiteY19" fmla="*/ 781888 h 1910862"/>
                <a:gd name="connsiteX20" fmla="*/ 967773 w 1497162"/>
                <a:gd name="connsiteY20" fmla="*/ 801138 h 1910862"/>
                <a:gd name="connsiteX21" fmla="*/ 1025524 w 1497162"/>
                <a:gd name="connsiteY21" fmla="*/ 858890 h 1910862"/>
                <a:gd name="connsiteX22" fmla="*/ 1064026 w 1497162"/>
                <a:gd name="connsiteY22" fmla="*/ 916641 h 1910862"/>
                <a:gd name="connsiteX23" fmla="*/ 1083276 w 1497162"/>
                <a:gd name="connsiteY23" fmla="*/ 945517 h 1910862"/>
                <a:gd name="connsiteX24" fmla="*/ 1112152 w 1497162"/>
                <a:gd name="connsiteY24" fmla="*/ 964768 h 1910862"/>
                <a:gd name="connsiteX25" fmla="*/ 1160278 w 1497162"/>
                <a:gd name="connsiteY25" fmla="*/ 1022519 h 1910862"/>
                <a:gd name="connsiteX26" fmla="*/ 1208404 w 1497162"/>
                <a:gd name="connsiteY26" fmla="*/ 1070646 h 1910862"/>
                <a:gd name="connsiteX27" fmla="*/ 1218030 w 1497162"/>
                <a:gd name="connsiteY27" fmla="*/ 1099521 h 1910862"/>
                <a:gd name="connsiteX28" fmla="*/ 1256531 w 1497162"/>
                <a:gd name="connsiteY28" fmla="*/ 1157273 h 1910862"/>
                <a:gd name="connsiteX29" fmla="*/ 1266156 w 1497162"/>
                <a:gd name="connsiteY29" fmla="*/ 1186149 h 1910862"/>
                <a:gd name="connsiteX30" fmla="*/ 1285407 w 1497162"/>
                <a:gd name="connsiteY30" fmla="*/ 1215025 h 1910862"/>
                <a:gd name="connsiteX31" fmla="*/ 1323908 w 1497162"/>
                <a:gd name="connsiteY31" fmla="*/ 1301652 h 1910862"/>
                <a:gd name="connsiteX32" fmla="*/ 1352783 w 1497162"/>
                <a:gd name="connsiteY32" fmla="*/ 1388279 h 1910862"/>
                <a:gd name="connsiteX33" fmla="*/ 1362409 w 1497162"/>
                <a:gd name="connsiteY33" fmla="*/ 1417155 h 1910862"/>
                <a:gd name="connsiteX34" fmla="*/ 1495558 w 1497162"/>
                <a:gd name="connsiteY34" fmla="*/ 1561534 h 1910862"/>
                <a:gd name="connsiteX35" fmla="*/ 1352783 w 1497162"/>
                <a:gd name="connsiteY35" fmla="*/ 1725164 h 1910862"/>
                <a:gd name="connsiteX36" fmla="*/ 1333533 w 1497162"/>
                <a:gd name="connsiteY36" fmla="*/ 1754039 h 1910862"/>
                <a:gd name="connsiteX37" fmla="*/ 1246906 w 1497162"/>
                <a:gd name="connsiteY37" fmla="*/ 1802166 h 1910862"/>
                <a:gd name="connsiteX38" fmla="*/ 1189154 w 1497162"/>
                <a:gd name="connsiteY38" fmla="*/ 1840667 h 1910862"/>
                <a:gd name="connsiteX39" fmla="*/ 1150653 w 1497162"/>
                <a:gd name="connsiteY39" fmla="*/ 1850292 h 1910862"/>
                <a:gd name="connsiteX40" fmla="*/ 1121777 w 1497162"/>
                <a:gd name="connsiteY40" fmla="*/ 1859917 h 1910862"/>
                <a:gd name="connsiteX41" fmla="*/ 996649 w 1497162"/>
                <a:gd name="connsiteY41" fmla="*/ 1869542 h 1910862"/>
                <a:gd name="connsiteX42" fmla="*/ 881146 w 1497162"/>
                <a:gd name="connsiteY42" fmla="*/ 1888793 h 1910862"/>
                <a:gd name="connsiteX43" fmla="*/ 823394 w 1497162"/>
                <a:gd name="connsiteY43" fmla="*/ 1898418 h 1910862"/>
                <a:gd name="connsiteX44" fmla="*/ 602013 w 1497162"/>
                <a:gd name="connsiteY44" fmla="*/ 1908044 h 1910862"/>
                <a:gd name="connsiteX45" fmla="*/ 236253 w 1497162"/>
                <a:gd name="connsiteY45" fmla="*/ 1898418 h 1910862"/>
                <a:gd name="connsiteX46" fmla="*/ 226628 w 1497162"/>
                <a:gd name="connsiteY46" fmla="*/ 1869542 h 1910862"/>
                <a:gd name="connsiteX47" fmla="*/ 236253 w 1497162"/>
                <a:gd name="connsiteY47" fmla="*/ 1831041 h 1910862"/>
                <a:gd name="connsiteX48" fmla="*/ 294004 w 1497162"/>
                <a:gd name="connsiteY48" fmla="*/ 1802166 h 1910862"/>
                <a:gd name="connsiteX49" fmla="*/ 332506 w 1497162"/>
                <a:gd name="connsiteY49" fmla="*/ 1782915 h 1910862"/>
                <a:gd name="connsiteX50" fmla="*/ 871520 w 1497162"/>
                <a:gd name="connsiteY50" fmla="*/ 1773290 h 1910862"/>
                <a:gd name="connsiteX51" fmla="*/ 967773 w 1497162"/>
                <a:gd name="connsiteY51" fmla="*/ 1754039 h 1910862"/>
                <a:gd name="connsiteX52" fmla="*/ 1054400 w 1497162"/>
                <a:gd name="connsiteY52" fmla="*/ 1686662 h 1910862"/>
                <a:gd name="connsiteX53" fmla="*/ 1092901 w 1497162"/>
                <a:gd name="connsiteY53" fmla="*/ 1600035 h 1910862"/>
                <a:gd name="connsiteX54" fmla="*/ 1121777 w 1497162"/>
                <a:gd name="connsiteY54" fmla="*/ 1580785 h 1910862"/>
                <a:gd name="connsiteX55" fmla="*/ 1150653 w 1497162"/>
                <a:gd name="connsiteY55" fmla="*/ 1551909 h 1910862"/>
                <a:gd name="connsiteX56" fmla="*/ 1179529 w 1497162"/>
                <a:gd name="connsiteY56" fmla="*/ 1532658 h 1910862"/>
                <a:gd name="connsiteX57" fmla="*/ 1218030 w 1497162"/>
                <a:gd name="connsiteY57" fmla="*/ 1503782 h 1910862"/>
                <a:gd name="connsiteX58" fmla="*/ 1246906 w 1497162"/>
                <a:gd name="connsiteY58" fmla="*/ 1484532 h 1910862"/>
                <a:gd name="connsiteX59" fmla="*/ 1275781 w 1497162"/>
                <a:gd name="connsiteY59" fmla="*/ 1455656 h 1910862"/>
                <a:gd name="connsiteX60" fmla="*/ 1295032 w 1497162"/>
                <a:gd name="connsiteY60" fmla="*/ 1388279 h 1910862"/>
                <a:gd name="connsiteX61" fmla="*/ 1266156 w 1497162"/>
                <a:gd name="connsiteY61" fmla="*/ 1292027 h 1910862"/>
                <a:gd name="connsiteX62" fmla="*/ 1208404 w 1497162"/>
                <a:gd name="connsiteY62" fmla="*/ 1263151 h 1910862"/>
                <a:gd name="connsiteX63" fmla="*/ 1141028 w 1497162"/>
                <a:gd name="connsiteY63" fmla="*/ 1224650 h 1910862"/>
                <a:gd name="connsiteX64" fmla="*/ 1083276 w 1497162"/>
                <a:gd name="connsiteY64" fmla="*/ 1186149 h 1910862"/>
                <a:gd name="connsiteX65" fmla="*/ 1054400 w 1497162"/>
                <a:gd name="connsiteY65" fmla="*/ 1166898 h 1910862"/>
                <a:gd name="connsiteX66" fmla="*/ 987023 w 1497162"/>
                <a:gd name="connsiteY66" fmla="*/ 1109147 h 1910862"/>
                <a:gd name="connsiteX67" fmla="*/ 929272 w 1497162"/>
                <a:gd name="connsiteY67" fmla="*/ 1051395 h 1910862"/>
                <a:gd name="connsiteX68" fmla="*/ 910021 w 1497162"/>
                <a:gd name="connsiteY68" fmla="*/ 1022519 h 1910862"/>
                <a:gd name="connsiteX69" fmla="*/ 881146 w 1497162"/>
                <a:gd name="connsiteY69" fmla="*/ 1003269 h 1910862"/>
                <a:gd name="connsiteX70" fmla="*/ 813769 w 1497162"/>
                <a:gd name="connsiteY70" fmla="*/ 916641 h 1910862"/>
                <a:gd name="connsiteX71" fmla="*/ 794518 w 1497162"/>
                <a:gd name="connsiteY71" fmla="*/ 887766 h 1910862"/>
                <a:gd name="connsiteX72" fmla="*/ 727141 w 1497162"/>
                <a:gd name="connsiteY72" fmla="*/ 868515 h 1910862"/>
                <a:gd name="connsiteX73" fmla="*/ 496135 w 1497162"/>
                <a:gd name="connsiteY73" fmla="*/ 858890 h 1910862"/>
                <a:gd name="connsiteX74" fmla="*/ 409508 w 1497162"/>
                <a:gd name="connsiteY74" fmla="*/ 810764 h 1910862"/>
                <a:gd name="connsiteX75" fmla="*/ 390257 w 1497162"/>
                <a:gd name="connsiteY75" fmla="*/ 781888 h 1910862"/>
                <a:gd name="connsiteX76" fmla="*/ 371007 w 1497162"/>
                <a:gd name="connsiteY76" fmla="*/ 714511 h 1910862"/>
                <a:gd name="connsiteX77" fmla="*/ 351756 w 1497162"/>
                <a:gd name="connsiteY77" fmla="*/ 656759 h 1910862"/>
                <a:gd name="connsiteX78" fmla="*/ 332506 w 1497162"/>
                <a:gd name="connsiteY78" fmla="*/ 627884 h 1910862"/>
                <a:gd name="connsiteX79" fmla="*/ 274754 w 1497162"/>
                <a:gd name="connsiteY79" fmla="*/ 608633 h 1910862"/>
                <a:gd name="connsiteX80" fmla="*/ 245878 w 1497162"/>
                <a:gd name="connsiteY80" fmla="*/ 589382 h 1910862"/>
                <a:gd name="connsiteX81" fmla="*/ 217002 w 1497162"/>
                <a:gd name="connsiteY81" fmla="*/ 579757 h 1910862"/>
                <a:gd name="connsiteX82" fmla="*/ 120750 w 1497162"/>
                <a:gd name="connsiteY82" fmla="*/ 560507 h 1910862"/>
                <a:gd name="connsiteX83" fmla="*/ 82249 w 1497162"/>
                <a:gd name="connsiteY83" fmla="*/ 550881 h 1910862"/>
                <a:gd name="connsiteX84" fmla="*/ 24497 w 1497162"/>
                <a:gd name="connsiteY84" fmla="*/ 531631 h 1910862"/>
                <a:gd name="connsiteX85" fmla="*/ 14872 w 1497162"/>
                <a:gd name="connsiteY85" fmla="*/ 473879 h 1910862"/>
                <a:gd name="connsiteX86" fmla="*/ 14872 w 1497162"/>
                <a:gd name="connsiteY86" fmla="*/ 88869 h 1910862"/>
                <a:gd name="connsiteX87" fmla="*/ 34122 w 1497162"/>
                <a:gd name="connsiteY87" fmla="*/ 21492 h 1910862"/>
                <a:gd name="connsiteX0" fmla="*/ 34122 w 1497162"/>
                <a:gd name="connsiteY0" fmla="*/ 21492 h 1910862"/>
                <a:gd name="connsiteX1" fmla="*/ 178501 w 1497162"/>
                <a:gd name="connsiteY1" fmla="*/ 11867 h 1910862"/>
                <a:gd name="connsiteX2" fmla="*/ 207377 w 1497162"/>
                <a:gd name="connsiteY2" fmla="*/ 69618 h 1910862"/>
                <a:gd name="connsiteX3" fmla="*/ 197752 w 1497162"/>
                <a:gd name="connsiteY3" fmla="*/ 146620 h 1910862"/>
                <a:gd name="connsiteX4" fmla="*/ 188127 w 1497162"/>
                <a:gd name="connsiteY4" fmla="*/ 175496 h 1910862"/>
                <a:gd name="connsiteX5" fmla="*/ 101499 w 1497162"/>
                <a:gd name="connsiteY5" fmla="*/ 252498 h 1910862"/>
                <a:gd name="connsiteX6" fmla="*/ 91874 w 1497162"/>
                <a:gd name="connsiteY6" fmla="*/ 300625 h 1910862"/>
                <a:gd name="connsiteX7" fmla="*/ 82249 w 1497162"/>
                <a:gd name="connsiteY7" fmla="*/ 339126 h 1910862"/>
                <a:gd name="connsiteX8" fmla="*/ 91874 w 1497162"/>
                <a:gd name="connsiteY8" fmla="*/ 464254 h 1910862"/>
                <a:gd name="connsiteX9" fmla="*/ 101499 w 1497162"/>
                <a:gd name="connsiteY9" fmla="*/ 493130 h 1910862"/>
                <a:gd name="connsiteX10" fmla="*/ 130375 w 1497162"/>
                <a:gd name="connsiteY10" fmla="*/ 502755 h 1910862"/>
                <a:gd name="connsiteX11" fmla="*/ 284379 w 1497162"/>
                <a:gd name="connsiteY11" fmla="*/ 531631 h 1910862"/>
                <a:gd name="connsiteX12" fmla="*/ 390257 w 1497162"/>
                <a:gd name="connsiteY12" fmla="*/ 541256 h 1910862"/>
                <a:gd name="connsiteX13" fmla="*/ 573137 w 1497162"/>
                <a:gd name="connsiteY13" fmla="*/ 570132 h 1910862"/>
                <a:gd name="connsiteX14" fmla="*/ 640514 w 1497162"/>
                <a:gd name="connsiteY14" fmla="*/ 589382 h 1910862"/>
                <a:gd name="connsiteX15" fmla="*/ 679015 w 1497162"/>
                <a:gd name="connsiteY15" fmla="*/ 599008 h 1910862"/>
                <a:gd name="connsiteX16" fmla="*/ 736767 w 1497162"/>
                <a:gd name="connsiteY16" fmla="*/ 637509 h 1910862"/>
                <a:gd name="connsiteX17" fmla="*/ 765642 w 1497162"/>
                <a:gd name="connsiteY17" fmla="*/ 666385 h 1910862"/>
                <a:gd name="connsiteX18" fmla="*/ 852270 w 1497162"/>
                <a:gd name="connsiteY18" fmla="*/ 724136 h 1910862"/>
                <a:gd name="connsiteX19" fmla="*/ 938897 w 1497162"/>
                <a:gd name="connsiteY19" fmla="*/ 781888 h 1910862"/>
                <a:gd name="connsiteX20" fmla="*/ 967773 w 1497162"/>
                <a:gd name="connsiteY20" fmla="*/ 801138 h 1910862"/>
                <a:gd name="connsiteX21" fmla="*/ 1025524 w 1497162"/>
                <a:gd name="connsiteY21" fmla="*/ 858890 h 1910862"/>
                <a:gd name="connsiteX22" fmla="*/ 1064026 w 1497162"/>
                <a:gd name="connsiteY22" fmla="*/ 916641 h 1910862"/>
                <a:gd name="connsiteX23" fmla="*/ 1083276 w 1497162"/>
                <a:gd name="connsiteY23" fmla="*/ 945517 h 1910862"/>
                <a:gd name="connsiteX24" fmla="*/ 1112152 w 1497162"/>
                <a:gd name="connsiteY24" fmla="*/ 964768 h 1910862"/>
                <a:gd name="connsiteX25" fmla="*/ 1160278 w 1497162"/>
                <a:gd name="connsiteY25" fmla="*/ 1022519 h 1910862"/>
                <a:gd name="connsiteX26" fmla="*/ 1208404 w 1497162"/>
                <a:gd name="connsiteY26" fmla="*/ 1070646 h 1910862"/>
                <a:gd name="connsiteX27" fmla="*/ 1218030 w 1497162"/>
                <a:gd name="connsiteY27" fmla="*/ 1099521 h 1910862"/>
                <a:gd name="connsiteX28" fmla="*/ 1256531 w 1497162"/>
                <a:gd name="connsiteY28" fmla="*/ 1157273 h 1910862"/>
                <a:gd name="connsiteX29" fmla="*/ 1266156 w 1497162"/>
                <a:gd name="connsiteY29" fmla="*/ 1186149 h 1910862"/>
                <a:gd name="connsiteX30" fmla="*/ 1285407 w 1497162"/>
                <a:gd name="connsiteY30" fmla="*/ 1215025 h 1910862"/>
                <a:gd name="connsiteX31" fmla="*/ 1323908 w 1497162"/>
                <a:gd name="connsiteY31" fmla="*/ 1301652 h 1910862"/>
                <a:gd name="connsiteX32" fmla="*/ 1352783 w 1497162"/>
                <a:gd name="connsiteY32" fmla="*/ 1388279 h 1910862"/>
                <a:gd name="connsiteX33" fmla="*/ 1362409 w 1497162"/>
                <a:gd name="connsiteY33" fmla="*/ 1417155 h 1910862"/>
                <a:gd name="connsiteX34" fmla="*/ 1495558 w 1497162"/>
                <a:gd name="connsiteY34" fmla="*/ 1561534 h 1910862"/>
                <a:gd name="connsiteX35" fmla="*/ 1352783 w 1497162"/>
                <a:gd name="connsiteY35" fmla="*/ 1725164 h 1910862"/>
                <a:gd name="connsiteX36" fmla="*/ 1333533 w 1497162"/>
                <a:gd name="connsiteY36" fmla="*/ 1754039 h 1910862"/>
                <a:gd name="connsiteX37" fmla="*/ 1246906 w 1497162"/>
                <a:gd name="connsiteY37" fmla="*/ 1802166 h 1910862"/>
                <a:gd name="connsiteX38" fmla="*/ 1189154 w 1497162"/>
                <a:gd name="connsiteY38" fmla="*/ 1840667 h 1910862"/>
                <a:gd name="connsiteX39" fmla="*/ 1150653 w 1497162"/>
                <a:gd name="connsiteY39" fmla="*/ 1850292 h 1910862"/>
                <a:gd name="connsiteX40" fmla="*/ 1121777 w 1497162"/>
                <a:gd name="connsiteY40" fmla="*/ 1859917 h 1910862"/>
                <a:gd name="connsiteX41" fmla="*/ 996649 w 1497162"/>
                <a:gd name="connsiteY41" fmla="*/ 1869542 h 1910862"/>
                <a:gd name="connsiteX42" fmla="*/ 881146 w 1497162"/>
                <a:gd name="connsiteY42" fmla="*/ 1888793 h 1910862"/>
                <a:gd name="connsiteX43" fmla="*/ 823394 w 1497162"/>
                <a:gd name="connsiteY43" fmla="*/ 1898418 h 1910862"/>
                <a:gd name="connsiteX44" fmla="*/ 602013 w 1497162"/>
                <a:gd name="connsiteY44" fmla="*/ 1908044 h 1910862"/>
                <a:gd name="connsiteX45" fmla="*/ 236253 w 1497162"/>
                <a:gd name="connsiteY45" fmla="*/ 1898418 h 1910862"/>
                <a:gd name="connsiteX46" fmla="*/ 226628 w 1497162"/>
                <a:gd name="connsiteY46" fmla="*/ 1869542 h 1910862"/>
                <a:gd name="connsiteX47" fmla="*/ 236253 w 1497162"/>
                <a:gd name="connsiteY47" fmla="*/ 1831041 h 1910862"/>
                <a:gd name="connsiteX48" fmla="*/ 294004 w 1497162"/>
                <a:gd name="connsiteY48" fmla="*/ 1802166 h 1910862"/>
                <a:gd name="connsiteX49" fmla="*/ 332506 w 1497162"/>
                <a:gd name="connsiteY49" fmla="*/ 1782915 h 1910862"/>
                <a:gd name="connsiteX50" fmla="*/ 871520 w 1497162"/>
                <a:gd name="connsiteY50" fmla="*/ 1773290 h 1910862"/>
                <a:gd name="connsiteX51" fmla="*/ 967773 w 1497162"/>
                <a:gd name="connsiteY51" fmla="*/ 1754039 h 1910862"/>
                <a:gd name="connsiteX52" fmla="*/ 1054400 w 1497162"/>
                <a:gd name="connsiteY52" fmla="*/ 1686662 h 1910862"/>
                <a:gd name="connsiteX53" fmla="*/ 1092901 w 1497162"/>
                <a:gd name="connsiteY53" fmla="*/ 1600035 h 1910862"/>
                <a:gd name="connsiteX54" fmla="*/ 1121777 w 1497162"/>
                <a:gd name="connsiteY54" fmla="*/ 1580785 h 1910862"/>
                <a:gd name="connsiteX55" fmla="*/ 1150653 w 1497162"/>
                <a:gd name="connsiteY55" fmla="*/ 1551909 h 1910862"/>
                <a:gd name="connsiteX56" fmla="*/ 1179529 w 1497162"/>
                <a:gd name="connsiteY56" fmla="*/ 1532658 h 1910862"/>
                <a:gd name="connsiteX57" fmla="*/ 1218030 w 1497162"/>
                <a:gd name="connsiteY57" fmla="*/ 1503782 h 1910862"/>
                <a:gd name="connsiteX58" fmla="*/ 1246906 w 1497162"/>
                <a:gd name="connsiteY58" fmla="*/ 1484532 h 1910862"/>
                <a:gd name="connsiteX59" fmla="*/ 1275781 w 1497162"/>
                <a:gd name="connsiteY59" fmla="*/ 1455656 h 1910862"/>
                <a:gd name="connsiteX60" fmla="*/ 1295032 w 1497162"/>
                <a:gd name="connsiteY60" fmla="*/ 1388279 h 1910862"/>
                <a:gd name="connsiteX61" fmla="*/ 1266156 w 1497162"/>
                <a:gd name="connsiteY61" fmla="*/ 1292027 h 1910862"/>
                <a:gd name="connsiteX62" fmla="*/ 1208404 w 1497162"/>
                <a:gd name="connsiteY62" fmla="*/ 1263151 h 1910862"/>
                <a:gd name="connsiteX63" fmla="*/ 1141028 w 1497162"/>
                <a:gd name="connsiteY63" fmla="*/ 1224650 h 1910862"/>
                <a:gd name="connsiteX64" fmla="*/ 1083276 w 1497162"/>
                <a:gd name="connsiteY64" fmla="*/ 1186149 h 1910862"/>
                <a:gd name="connsiteX65" fmla="*/ 1054400 w 1497162"/>
                <a:gd name="connsiteY65" fmla="*/ 1166898 h 1910862"/>
                <a:gd name="connsiteX66" fmla="*/ 987023 w 1497162"/>
                <a:gd name="connsiteY66" fmla="*/ 1109147 h 1910862"/>
                <a:gd name="connsiteX67" fmla="*/ 929272 w 1497162"/>
                <a:gd name="connsiteY67" fmla="*/ 1051395 h 1910862"/>
                <a:gd name="connsiteX68" fmla="*/ 910021 w 1497162"/>
                <a:gd name="connsiteY68" fmla="*/ 1022519 h 1910862"/>
                <a:gd name="connsiteX69" fmla="*/ 881146 w 1497162"/>
                <a:gd name="connsiteY69" fmla="*/ 1003269 h 1910862"/>
                <a:gd name="connsiteX70" fmla="*/ 813769 w 1497162"/>
                <a:gd name="connsiteY70" fmla="*/ 916641 h 1910862"/>
                <a:gd name="connsiteX71" fmla="*/ 794518 w 1497162"/>
                <a:gd name="connsiteY71" fmla="*/ 887766 h 1910862"/>
                <a:gd name="connsiteX72" fmla="*/ 727141 w 1497162"/>
                <a:gd name="connsiteY72" fmla="*/ 868515 h 1910862"/>
                <a:gd name="connsiteX73" fmla="*/ 496135 w 1497162"/>
                <a:gd name="connsiteY73" fmla="*/ 858890 h 1910862"/>
                <a:gd name="connsiteX74" fmla="*/ 409508 w 1497162"/>
                <a:gd name="connsiteY74" fmla="*/ 810764 h 1910862"/>
                <a:gd name="connsiteX75" fmla="*/ 390257 w 1497162"/>
                <a:gd name="connsiteY75" fmla="*/ 781888 h 1910862"/>
                <a:gd name="connsiteX76" fmla="*/ 371007 w 1497162"/>
                <a:gd name="connsiteY76" fmla="*/ 714511 h 1910862"/>
                <a:gd name="connsiteX77" fmla="*/ 351756 w 1497162"/>
                <a:gd name="connsiteY77" fmla="*/ 656759 h 1910862"/>
                <a:gd name="connsiteX78" fmla="*/ 332506 w 1497162"/>
                <a:gd name="connsiteY78" fmla="*/ 627884 h 1910862"/>
                <a:gd name="connsiteX79" fmla="*/ 274754 w 1497162"/>
                <a:gd name="connsiteY79" fmla="*/ 608633 h 1910862"/>
                <a:gd name="connsiteX80" fmla="*/ 245878 w 1497162"/>
                <a:gd name="connsiteY80" fmla="*/ 589382 h 1910862"/>
                <a:gd name="connsiteX81" fmla="*/ 217002 w 1497162"/>
                <a:gd name="connsiteY81" fmla="*/ 579757 h 1910862"/>
                <a:gd name="connsiteX82" fmla="*/ 120750 w 1497162"/>
                <a:gd name="connsiteY82" fmla="*/ 560507 h 1910862"/>
                <a:gd name="connsiteX83" fmla="*/ 82249 w 1497162"/>
                <a:gd name="connsiteY83" fmla="*/ 550881 h 1910862"/>
                <a:gd name="connsiteX84" fmla="*/ 24497 w 1497162"/>
                <a:gd name="connsiteY84" fmla="*/ 531631 h 1910862"/>
                <a:gd name="connsiteX85" fmla="*/ 14872 w 1497162"/>
                <a:gd name="connsiteY85" fmla="*/ 473879 h 1910862"/>
                <a:gd name="connsiteX86" fmla="*/ 14872 w 1497162"/>
                <a:gd name="connsiteY86" fmla="*/ 88869 h 1910862"/>
                <a:gd name="connsiteX87" fmla="*/ 34122 w 1497162"/>
                <a:gd name="connsiteY87" fmla="*/ 21492 h 1910862"/>
                <a:gd name="connsiteX0" fmla="*/ 34122 w 1497162"/>
                <a:gd name="connsiteY0" fmla="*/ 21492 h 1910862"/>
                <a:gd name="connsiteX1" fmla="*/ 178501 w 1497162"/>
                <a:gd name="connsiteY1" fmla="*/ 11867 h 1910862"/>
                <a:gd name="connsiteX2" fmla="*/ 207377 w 1497162"/>
                <a:gd name="connsiteY2" fmla="*/ 69618 h 1910862"/>
                <a:gd name="connsiteX3" fmla="*/ 197752 w 1497162"/>
                <a:gd name="connsiteY3" fmla="*/ 146620 h 1910862"/>
                <a:gd name="connsiteX4" fmla="*/ 188127 w 1497162"/>
                <a:gd name="connsiteY4" fmla="*/ 175496 h 1910862"/>
                <a:gd name="connsiteX5" fmla="*/ 101499 w 1497162"/>
                <a:gd name="connsiteY5" fmla="*/ 252498 h 1910862"/>
                <a:gd name="connsiteX6" fmla="*/ 91874 w 1497162"/>
                <a:gd name="connsiteY6" fmla="*/ 300625 h 1910862"/>
                <a:gd name="connsiteX7" fmla="*/ 82249 w 1497162"/>
                <a:gd name="connsiteY7" fmla="*/ 339126 h 1910862"/>
                <a:gd name="connsiteX8" fmla="*/ 91874 w 1497162"/>
                <a:gd name="connsiteY8" fmla="*/ 464254 h 1910862"/>
                <a:gd name="connsiteX9" fmla="*/ 101499 w 1497162"/>
                <a:gd name="connsiteY9" fmla="*/ 493130 h 1910862"/>
                <a:gd name="connsiteX10" fmla="*/ 130375 w 1497162"/>
                <a:gd name="connsiteY10" fmla="*/ 502755 h 1910862"/>
                <a:gd name="connsiteX11" fmla="*/ 284379 w 1497162"/>
                <a:gd name="connsiteY11" fmla="*/ 531631 h 1910862"/>
                <a:gd name="connsiteX12" fmla="*/ 390257 w 1497162"/>
                <a:gd name="connsiteY12" fmla="*/ 541256 h 1910862"/>
                <a:gd name="connsiteX13" fmla="*/ 573137 w 1497162"/>
                <a:gd name="connsiteY13" fmla="*/ 570132 h 1910862"/>
                <a:gd name="connsiteX14" fmla="*/ 640514 w 1497162"/>
                <a:gd name="connsiteY14" fmla="*/ 589382 h 1910862"/>
                <a:gd name="connsiteX15" fmla="*/ 679015 w 1497162"/>
                <a:gd name="connsiteY15" fmla="*/ 599008 h 1910862"/>
                <a:gd name="connsiteX16" fmla="*/ 736767 w 1497162"/>
                <a:gd name="connsiteY16" fmla="*/ 637509 h 1910862"/>
                <a:gd name="connsiteX17" fmla="*/ 765642 w 1497162"/>
                <a:gd name="connsiteY17" fmla="*/ 666385 h 1910862"/>
                <a:gd name="connsiteX18" fmla="*/ 852270 w 1497162"/>
                <a:gd name="connsiteY18" fmla="*/ 724136 h 1910862"/>
                <a:gd name="connsiteX19" fmla="*/ 938897 w 1497162"/>
                <a:gd name="connsiteY19" fmla="*/ 781888 h 1910862"/>
                <a:gd name="connsiteX20" fmla="*/ 967773 w 1497162"/>
                <a:gd name="connsiteY20" fmla="*/ 801138 h 1910862"/>
                <a:gd name="connsiteX21" fmla="*/ 1025524 w 1497162"/>
                <a:gd name="connsiteY21" fmla="*/ 858890 h 1910862"/>
                <a:gd name="connsiteX22" fmla="*/ 1064026 w 1497162"/>
                <a:gd name="connsiteY22" fmla="*/ 916641 h 1910862"/>
                <a:gd name="connsiteX23" fmla="*/ 1083276 w 1497162"/>
                <a:gd name="connsiteY23" fmla="*/ 945517 h 1910862"/>
                <a:gd name="connsiteX24" fmla="*/ 1112152 w 1497162"/>
                <a:gd name="connsiteY24" fmla="*/ 964768 h 1910862"/>
                <a:gd name="connsiteX25" fmla="*/ 1160278 w 1497162"/>
                <a:gd name="connsiteY25" fmla="*/ 1022519 h 1910862"/>
                <a:gd name="connsiteX26" fmla="*/ 1208404 w 1497162"/>
                <a:gd name="connsiteY26" fmla="*/ 1070646 h 1910862"/>
                <a:gd name="connsiteX27" fmla="*/ 1218030 w 1497162"/>
                <a:gd name="connsiteY27" fmla="*/ 1099521 h 1910862"/>
                <a:gd name="connsiteX28" fmla="*/ 1256531 w 1497162"/>
                <a:gd name="connsiteY28" fmla="*/ 1157273 h 1910862"/>
                <a:gd name="connsiteX29" fmla="*/ 1266156 w 1497162"/>
                <a:gd name="connsiteY29" fmla="*/ 1186149 h 1910862"/>
                <a:gd name="connsiteX30" fmla="*/ 1285407 w 1497162"/>
                <a:gd name="connsiteY30" fmla="*/ 1215025 h 1910862"/>
                <a:gd name="connsiteX31" fmla="*/ 1323908 w 1497162"/>
                <a:gd name="connsiteY31" fmla="*/ 1301652 h 1910862"/>
                <a:gd name="connsiteX32" fmla="*/ 1352783 w 1497162"/>
                <a:gd name="connsiteY32" fmla="*/ 1388279 h 1910862"/>
                <a:gd name="connsiteX33" fmla="*/ 1362409 w 1497162"/>
                <a:gd name="connsiteY33" fmla="*/ 1417155 h 1910862"/>
                <a:gd name="connsiteX34" fmla="*/ 1495558 w 1497162"/>
                <a:gd name="connsiteY34" fmla="*/ 1561534 h 1910862"/>
                <a:gd name="connsiteX35" fmla="*/ 1352783 w 1497162"/>
                <a:gd name="connsiteY35" fmla="*/ 1725164 h 1910862"/>
                <a:gd name="connsiteX36" fmla="*/ 1333533 w 1497162"/>
                <a:gd name="connsiteY36" fmla="*/ 1754039 h 1910862"/>
                <a:gd name="connsiteX37" fmla="*/ 1246906 w 1497162"/>
                <a:gd name="connsiteY37" fmla="*/ 1802166 h 1910862"/>
                <a:gd name="connsiteX38" fmla="*/ 1189154 w 1497162"/>
                <a:gd name="connsiteY38" fmla="*/ 1840667 h 1910862"/>
                <a:gd name="connsiteX39" fmla="*/ 1150653 w 1497162"/>
                <a:gd name="connsiteY39" fmla="*/ 1850292 h 1910862"/>
                <a:gd name="connsiteX40" fmla="*/ 1121777 w 1497162"/>
                <a:gd name="connsiteY40" fmla="*/ 1859917 h 1910862"/>
                <a:gd name="connsiteX41" fmla="*/ 996649 w 1497162"/>
                <a:gd name="connsiteY41" fmla="*/ 1869542 h 1910862"/>
                <a:gd name="connsiteX42" fmla="*/ 881146 w 1497162"/>
                <a:gd name="connsiteY42" fmla="*/ 1888793 h 1910862"/>
                <a:gd name="connsiteX43" fmla="*/ 823394 w 1497162"/>
                <a:gd name="connsiteY43" fmla="*/ 1898418 h 1910862"/>
                <a:gd name="connsiteX44" fmla="*/ 602013 w 1497162"/>
                <a:gd name="connsiteY44" fmla="*/ 1908044 h 1910862"/>
                <a:gd name="connsiteX45" fmla="*/ 236253 w 1497162"/>
                <a:gd name="connsiteY45" fmla="*/ 1898418 h 1910862"/>
                <a:gd name="connsiteX46" fmla="*/ 226628 w 1497162"/>
                <a:gd name="connsiteY46" fmla="*/ 1869542 h 1910862"/>
                <a:gd name="connsiteX47" fmla="*/ 236253 w 1497162"/>
                <a:gd name="connsiteY47" fmla="*/ 1831041 h 1910862"/>
                <a:gd name="connsiteX48" fmla="*/ 294004 w 1497162"/>
                <a:gd name="connsiteY48" fmla="*/ 1802166 h 1910862"/>
                <a:gd name="connsiteX49" fmla="*/ 332506 w 1497162"/>
                <a:gd name="connsiteY49" fmla="*/ 1782915 h 1910862"/>
                <a:gd name="connsiteX50" fmla="*/ 871520 w 1497162"/>
                <a:gd name="connsiteY50" fmla="*/ 1773290 h 1910862"/>
                <a:gd name="connsiteX51" fmla="*/ 967773 w 1497162"/>
                <a:gd name="connsiteY51" fmla="*/ 1754039 h 1910862"/>
                <a:gd name="connsiteX52" fmla="*/ 1054400 w 1497162"/>
                <a:gd name="connsiteY52" fmla="*/ 1686662 h 1910862"/>
                <a:gd name="connsiteX53" fmla="*/ 1092901 w 1497162"/>
                <a:gd name="connsiteY53" fmla="*/ 1600035 h 1910862"/>
                <a:gd name="connsiteX54" fmla="*/ 1121777 w 1497162"/>
                <a:gd name="connsiteY54" fmla="*/ 1580785 h 1910862"/>
                <a:gd name="connsiteX55" fmla="*/ 1150653 w 1497162"/>
                <a:gd name="connsiteY55" fmla="*/ 1551909 h 1910862"/>
                <a:gd name="connsiteX56" fmla="*/ 1179529 w 1497162"/>
                <a:gd name="connsiteY56" fmla="*/ 1532658 h 1910862"/>
                <a:gd name="connsiteX57" fmla="*/ 1218030 w 1497162"/>
                <a:gd name="connsiteY57" fmla="*/ 1503782 h 1910862"/>
                <a:gd name="connsiteX58" fmla="*/ 1246906 w 1497162"/>
                <a:gd name="connsiteY58" fmla="*/ 1484532 h 1910862"/>
                <a:gd name="connsiteX59" fmla="*/ 1275781 w 1497162"/>
                <a:gd name="connsiteY59" fmla="*/ 1455656 h 1910862"/>
                <a:gd name="connsiteX60" fmla="*/ 1295032 w 1497162"/>
                <a:gd name="connsiteY60" fmla="*/ 1388279 h 1910862"/>
                <a:gd name="connsiteX61" fmla="*/ 1266156 w 1497162"/>
                <a:gd name="connsiteY61" fmla="*/ 1292027 h 1910862"/>
                <a:gd name="connsiteX62" fmla="*/ 1208404 w 1497162"/>
                <a:gd name="connsiteY62" fmla="*/ 1263151 h 1910862"/>
                <a:gd name="connsiteX63" fmla="*/ 1141028 w 1497162"/>
                <a:gd name="connsiteY63" fmla="*/ 1224650 h 1910862"/>
                <a:gd name="connsiteX64" fmla="*/ 1083276 w 1497162"/>
                <a:gd name="connsiteY64" fmla="*/ 1186149 h 1910862"/>
                <a:gd name="connsiteX65" fmla="*/ 1054400 w 1497162"/>
                <a:gd name="connsiteY65" fmla="*/ 1166898 h 1910862"/>
                <a:gd name="connsiteX66" fmla="*/ 987023 w 1497162"/>
                <a:gd name="connsiteY66" fmla="*/ 1109147 h 1910862"/>
                <a:gd name="connsiteX67" fmla="*/ 929272 w 1497162"/>
                <a:gd name="connsiteY67" fmla="*/ 1051395 h 1910862"/>
                <a:gd name="connsiteX68" fmla="*/ 910021 w 1497162"/>
                <a:gd name="connsiteY68" fmla="*/ 1022519 h 1910862"/>
                <a:gd name="connsiteX69" fmla="*/ 881146 w 1497162"/>
                <a:gd name="connsiteY69" fmla="*/ 1003269 h 1910862"/>
                <a:gd name="connsiteX70" fmla="*/ 813769 w 1497162"/>
                <a:gd name="connsiteY70" fmla="*/ 916641 h 1910862"/>
                <a:gd name="connsiteX71" fmla="*/ 794518 w 1497162"/>
                <a:gd name="connsiteY71" fmla="*/ 887766 h 1910862"/>
                <a:gd name="connsiteX72" fmla="*/ 727141 w 1497162"/>
                <a:gd name="connsiteY72" fmla="*/ 868515 h 1910862"/>
                <a:gd name="connsiteX73" fmla="*/ 496135 w 1497162"/>
                <a:gd name="connsiteY73" fmla="*/ 858890 h 1910862"/>
                <a:gd name="connsiteX74" fmla="*/ 409508 w 1497162"/>
                <a:gd name="connsiteY74" fmla="*/ 810764 h 1910862"/>
                <a:gd name="connsiteX75" fmla="*/ 390257 w 1497162"/>
                <a:gd name="connsiteY75" fmla="*/ 781888 h 1910862"/>
                <a:gd name="connsiteX76" fmla="*/ 371007 w 1497162"/>
                <a:gd name="connsiteY76" fmla="*/ 714511 h 1910862"/>
                <a:gd name="connsiteX77" fmla="*/ 351756 w 1497162"/>
                <a:gd name="connsiteY77" fmla="*/ 656759 h 1910862"/>
                <a:gd name="connsiteX78" fmla="*/ 332506 w 1497162"/>
                <a:gd name="connsiteY78" fmla="*/ 627884 h 1910862"/>
                <a:gd name="connsiteX79" fmla="*/ 274754 w 1497162"/>
                <a:gd name="connsiteY79" fmla="*/ 608633 h 1910862"/>
                <a:gd name="connsiteX80" fmla="*/ 245878 w 1497162"/>
                <a:gd name="connsiteY80" fmla="*/ 589382 h 1910862"/>
                <a:gd name="connsiteX81" fmla="*/ 217002 w 1497162"/>
                <a:gd name="connsiteY81" fmla="*/ 579757 h 1910862"/>
                <a:gd name="connsiteX82" fmla="*/ 120750 w 1497162"/>
                <a:gd name="connsiteY82" fmla="*/ 560507 h 1910862"/>
                <a:gd name="connsiteX83" fmla="*/ 82249 w 1497162"/>
                <a:gd name="connsiteY83" fmla="*/ 550881 h 1910862"/>
                <a:gd name="connsiteX84" fmla="*/ 24497 w 1497162"/>
                <a:gd name="connsiteY84" fmla="*/ 531631 h 1910862"/>
                <a:gd name="connsiteX85" fmla="*/ 14872 w 1497162"/>
                <a:gd name="connsiteY85" fmla="*/ 473879 h 1910862"/>
                <a:gd name="connsiteX86" fmla="*/ 14872 w 1497162"/>
                <a:gd name="connsiteY86" fmla="*/ 88869 h 1910862"/>
                <a:gd name="connsiteX87" fmla="*/ 34122 w 1497162"/>
                <a:gd name="connsiteY87" fmla="*/ 21492 h 1910862"/>
                <a:gd name="connsiteX0" fmla="*/ 34122 w 1497162"/>
                <a:gd name="connsiteY0" fmla="*/ 21492 h 1910862"/>
                <a:gd name="connsiteX1" fmla="*/ 178501 w 1497162"/>
                <a:gd name="connsiteY1" fmla="*/ 11867 h 1910862"/>
                <a:gd name="connsiteX2" fmla="*/ 207377 w 1497162"/>
                <a:gd name="connsiteY2" fmla="*/ 69618 h 1910862"/>
                <a:gd name="connsiteX3" fmla="*/ 197752 w 1497162"/>
                <a:gd name="connsiteY3" fmla="*/ 146620 h 1910862"/>
                <a:gd name="connsiteX4" fmla="*/ 188127 w 1497162"/>
                <a:gd name="connsiteY4" fmla="*/ 175496 h 1910862"/>
                <a:gd name="connsiteX5" fmla="*/ 101499 w 1497162"/>
                <a:gd name="connsiteY5" fmla="*/ 252498 h 1910862"/>
                <a:gd name="connsiteX6" fmla="*/ 91874 w 1497162"/>
                <a:gd name="connsiteY6" fmla="*/ 300625 h 1910862"/>
                <a:gd name="connsiteX7" fmla="*/ 82249 w 1497162"/>
                <a:gd name="connsiteY7" fmla="*/ 339126 h 1910862"/>
                <a:gd name="connsiteX8" fmla="*/ 91874 w 1497162"/>
                <a:gd name="connsiteY8" fmla="*/ 464254 h 1910862"/>
                <a:gd name="connsiteX9" fmla="*/ 101499 w 1497162"/>
                <a:gd name="connsiteY9" fmla="*/ 493130 h 1910862"/>
                <a:gd name="connsiteX10" fmla="*/ 130375 w 1497162"/>
                <a:gd name="connsiteY10" fmla="*/ 502755 h 1910862"/>
                <a:gd name="connsiteX11" fmla="*/ 284379 w 1497162"/>
                <a:gd name="connsiteY11" fmla="*/ 531631 h 1910862"/>
                <a:gd name="connsiteX12" fmla="*/ 390257 w 1497162"/>
                <a:gd name="connsiteY12" fmla="*/ 541256 h 1910862"/>
                <a:gd name="connsiteX13" fmla="*/ 573137 w 1497162"/>
                <a:gd name="connsiteY13" fmla="*/ 570132 h 1910862"/>
                <a:gd name="connsiteX14" fmla="*/ 640514 w 1497162"/>
                <a:gd name="connsiteY14" fmla="*/ 589382 h 1910862"/>
                <a:gd name="connsiteX15" fmla="*/ 679015 w 1497162"/>
                <a:gd name="connsiteY15" fmla="*/ 599008 h 1910862"/>
                <a:gd name="connsiteX16" fmla="*/ 736767 w 1497162"/>
                <a:gd name="connsiteY16" fmla="*/ 637509 h 1910862"/>
                <a:gd name="connsiteX17" fmla="*/ 765642 w 1497162"/>
                <a:gd name="connsiteY17" fmla="*/ 666385 h 1910862"/>
                <a:gd name="connsiteX18" fmla="*/ 852270 w 1497162"/>
                <a:gd name="connsiteY18" fmla="*/ 724136 h 1910862"/>
                <a:gd name="connsiteX19" fmla="*/ 938897 w 1497162"/>
                <a:gd name="connsiteY19" fmla="*/ 781888 h 1910862"/>
                <a:gd name="connsiteX20" fmla="*/ 967773 w 1497162"/>
                <a:gd name="connsiteY20" fmla="*/ 801138 h 1910862"/>
                <a:gd name="connsiteX21" fmla="*/ 1025524 w 1497162"/>
                <a:gd name="connsiteY21" fmla="*/ 858890 h 1910862"/>
                <a:gd name="connsiteX22" fmla="*/ 1064026 w 1497162"/>
                <a:gd name="connsiteY22" fmla="*/ 916641 h 1910862"/>
                <a:gd name="connsiteX23" fmla="*/ 1083276 w 1497162"/>
                <a:gd name="connsiteY23" fmla="*/ 945517 h 1910862"/>
                <a:gd name="connsiteX24" fmla="*/ 1112152 w 1497162"/>
                <a:gd name="connsiteY24" fmla="*/ 964768 h 1910862"/>
                <a:gd name="connsiteX25" fmla="*/ 1160278 w 1497162"/>
                <a:gd name="connsiteY25" fmla="*/ 1022519 h 1910862"/>
                <a:gd name="connsiteX26" fmla="*/ 1208404 w 1497162"/>
                <a:gd name="connsiteY26" fmla="*/ 1070646 h 1910862"/>
                <a:gd name="connsiteX27" fmla="*/ 1218030 w 1497162"/>
                <a:gd name="connsiteY27" fmla="*/ 1099521 h 1910862"/>
                <a:gd name="connsiteX28" fmla="*/ 1256531 w 1497162"/>
                <a:gd name="connsiteY28" fmla="*/ 1157273 h 1910862"/>
                <a:gd name="connsiteX29" fmla="*/ 1266156 w 1497162"/>
                <a:gd name="connsiteY29" fmla="*/ 1186149 h 1910862"/>
                <a:gd name="connsiteX30" fmla="*/ 1285407 w 1497162"/>
                <a:gd name="connsiteY30" fmla="*/ 1215025 h 1910862"/>
                <a:gd name="connsiteX31" fmla="*/ 1323908 w 1497162"/>
                <a:gd name="connsiteY31" fmla="*/ 1301652 h 1910862"/>
                <a:gd name="connsiteX32" fmla="*/ 1352783 w 1497162"/>
                <a:gd name="connsiteY32" fmla="*/ 1388279 h 1910862"/>
                <a:gd name="connsiteX33" fmla="*/ 1362409 w 1497162"/>
                <a:gd name="connsiteY33" fmla="*/ 1417155 h 1910862"/>
                <a:gd name="connsiteX34" fmla="*/ 1495558 w 1497162"/>
                <a:gd name="connsiteY34" fmla="*/ 1561534 h 1910862"/>
                <a:gd name="connsiteX35" fmla="*/ 1352783 w 1497162"/>
                <a:gd name="connsiteY35" fmla="*/ 1725164 h 1910862"/>
                <a:gd name="connsiteX36" fmla="*/ 1333533 w 1497162"/>
                <a:gd name="connsiteY36" fmla="*/ 1754039 h 1910862"/>
                <a:gd name="connsiteX37" fmla="*/ 1246906 w 1497162"/>
                <a:gd name="connsiteY37" fmla="*/ 1802166 h 1910862"/>
                <a:gd name="connsiteX38" fmla="*/ 1189154 w 1497162"/>
                <a:gd name="connsiteY38" fmla="*/ 1840667 h 1910862"/>
                <a:gd name="connsiteX39" fmla="*/ 1150653 w 1497162"/>
                <a:gd name="connsiteY39" fmla="*/ 1850292 h 1910862"/>
                <a:gd name="connsiteX40" fmla="*/ 1121777 w 1497162"/>
                <a:gd name="connsiteY40" fmla="*/ 1859917 h 1910862"/>
                <a:gd name="connsiteX41" fmla="*/ 996649 w 1497162"/>
                <a:gd name="connsiteY41" fmla="*/ 1869542 h 1910862"/>
                <a:gd name="connsiteX42" fmla="*/ 881146 w 1497162"/>
                <a:gd name="connsiteY42" fmla="*/ 1888793 h 1910862"/>
                <a:gd name="connsiteX43" fmla="*/ 823394 w 1497162"/>
                <a:gd name="connsiteY43" fmla="*/ 1898418 h 1910862"/>
                <a:gd name="connsiteX44" fmla="*/ 602013 w 1497162"/>
                <a:gd name="connsiteY44" fmla="*/ 1908044 h 1910862"/>
                <a:gd name="connsiteX45" fmla="*/ 236253 w 1497162"/>
                <a:gd name="connsiteY45" fmla="*/ 1898418 h 1910862"/>
                <a:gd name="connsiteX46" fmla="*/ 226628 w 1497162"/>
                <a:gd name="connsiteY46" fmla="*/ 1869542 h 1910862"/>
                <a:gd name="connsiteX47" fmla="*/ 236253 w 1497162"/>
                <a:gd name="connsiteY47" fmla="*/ 1831041 h 1910862"/>
                <a:gd name="connsiteX48" fmla="*/ 294004 w 1497162"/>
                <a:gd name="connsiteY48" fmla="*/ 1802166 h 1910862"/>
                <a:gd name="connsiteX49" fmla="*/ 332506 w 1497162"/>
                <a:gd name="connsiteY49" fmla="*/ 1782915 h 1910862"/>
                <a:gd name="connsiteX50" fmla="*/ 871520 w 1497162"/>
                <a:gd name="connsiteY50" fmla="*/ 1773290 h 1910862"/>
                <a:gd name="connsiteX51" fmla="*/ 967773 w 1497162"/>
                <a:gd name="connsiteY51" fmla="*/ 1754039 h 1910862"/>
                <a:gd name="connsiteX52" fmla="*/ 1054400 w 1497162"/>
                <a:gd name="connsiteY52" fmla="*/ 1686662 h 1910862"/>
                <a:gd name="connsiteX53" fmla="*/ 1092901 w 1497162"/>
                <a:gd name="connsiteY53" fmla="*/ 1600035 h 1910862"/>
                <a:gd name="connsiteX54" fmla="*/ 1121777 w 1497162"/>
                <a:gd name="connsiteY54" fmla="*/ 1580785 h 1910862"/>
                <a:gd name="connsiteX55" fmla="*/ 1150653 w 1497162"/>
                <a:gd name="connsiteY55" fmla="*/ 1551909 h 1910862"/>
                <a:gd name="connsiteX56" fmla="*/ 1179529 w 1497162"/>
                <a:gd name="connsiteY56" fmla="*/ 1532658 h 1910862"/>
                <a:gd name="connsiteX57" fmla="*/ 1218030 w 1497162"/>
                <a:gd name="connsiteY57" fmla="*/ 1503782 h 1910862"/>
                <a:gd name="connsiteX58" fmla="*/ 1246906 w 1497162"/>
                <a:gd name="connsiteY58" fmla="*/ 1484532 h 1910862"/>
                <a:gd name="connsiteX59" fmla="*/ 1275781 w 1497162"/>
                <a:gd name="connsiteY59" fmla="*/ 1455656 h 1910862"/>
                <a:gd name="connsiteX60" fmla="*/ 1295032 w 1497162"/>
                <a:gd name="connsiteY60" fmla="*/ 1388279 h 1910862"/>
                <a:gd name="connsiteX61" fmla="*/ 1266156 w 1497162"/>
                <a:gd name="connsiteY61" fmla="*/ 1292027 h 1910862"/>
                <a:gd name="connsiteX62" fmla="*/ 1208404 w 1497162"/>
                <a:gd name="connsiteY62" fmla="*/ 1263151 h 1910862"/>
                <a:gd name="connsiteX63" fmla="*/ 1141028 w 1497162"/>
                <a:gd name="connsiteY63" fmla="*/ 1224650 h 1910862"/>
                <a:gd name="connsiteX64" fmla="*/ 1083276 w 1497162"/>
                <a:gd name="connsiteY64" fmla="*/ 1186149 h 1910862"/>
                <a:gd name="connsiteX65" fmla="*/ 1054400 w 1497162"/>
                <a:gd name="connsiteY65" fmla="*/ 1166898 h 1910862"/>
                <a:gd name="connsiteX66" fmla="*/ 987023 w 1497162"/>
                <a:gd name="connsiteY66" fmla="*/ 1109147 h 1910862"/>
                <a:gd name="connsiteX67" fmla="*/ 929272 w 1497162"/>
                <a:gd name="connsiteY67" fmla="*/ 1051395 h 1910862"/>
                <a:gd name="connsiteX68" fmla="*/ 910021 w 1497162"/>
                <a:gd name="connsiteY68" fmla="*/ 1022519 h 1910862"/>
                <a:gd name="connsiteX69" fmla="*/ 881146 w 1497162"/>
                <a:gd name="connsiteY69" fmla="*/ 1003269 h 1910862"/>
                <a:gd name="connsiteX70" fmla="*/ 813769 w 1497162"/>
                <a:gd name="connsiteY70" fmla="*/ 916641 h 1910862"/>
                <a:gd name="connsiteX71" fmla="*/ 794518 w 1497162"/>
                <a:gd name="connsiteY71" fmla="*/ 887766 h 1910862"/>
                <a:gd name="connsiteX72" fmla="*/ 727141 w 1497162"/>
                <a:gd name="connsiteY72" fmla="*/ 868515 h 1910862"/>
                <a:gd name="connsiteX73" fmla="*/ 496135 w 1497162"/>
                <a:gd name="connsiteY73" fmla="*/ 858890 h 1910862"/>
                <a:gd name="connsiteX74" fmla="*/ 409508 w 1497162"/>
                <a:gd name="connsiteY74" fmla="*/ 810764 h 1910862"/>
                <a:gd name="connsiteX75" fmla="*/ 390257 w 1497162"/>
                <a:gd name="connsiteY75" fmla="*/ 781888 h 1910862"/>
                <a:gd name="connsiteX76" fmla="*/ 371007 w 1497162"/>
                <a:gd name="connsiteY76" fmla="*/ 714511 h 1910862"/>
                <a:gd name="connsiteX77" fmla="*/ 351756 w 1497162"/>
                <a:gd name="connsiteY77" fmla="*/ 656759 h 1910862"/>
                <a:gd name="connsiteX78" fmla="*/ 332506 w 1497162"/>
                <a:gd name="connsiteY78" fmla="*/ 627884 h 1910862"/>
                <a:gd name="connsiteX79" fmla="*/ 274754 w 1497162"/>
                <a:gd name="connsiteY79" fmla="*/ 608633 h 1910862"/>
                <a:gd name="connsiteX80" fmla="*/ 245878 w 1497162"/>
                <a:gd name="connsiteY80" fmla="*/ 589382 h 1910862"/>
                <a:gd name="connsiteX81" fmla="*/ 217002 w 1497162"/>
                <a:gd name="connsiteY81" fmla="*/ 579757 h 1910862"/>
                <a:gd name="connsiteX82" fmla="*/ 120750 w 1497162"/>
                <a:gd name="connsiteY82" fmla="*/ 560507 h 1910862"/>
                <a:gd name="connsiteX83" fmla="*/ 82249 w 1497162"/>
                <a:gd name="connsiteY83" fmla="*/ 550881 h 1910862"/>
                <a:gd name="connsiteX84" fmla="*/ 24497 w 1497162"/>
                <a:gd name="connsiteY84" fmla="*/ 531631 h 1910862"/>
                <a:gd name="connsiteX85" fmla="*/ 14872 w 1497162"/>
                <a:gd name="connsiteY85" fmla="*/ 473879 h 1910862"/>
                <a:gd name="connsiteX86" fmla="*/ 14872 w 1497162"/>
                <a:gd name="connsiteY86" fmla="*/ 88869 h 1910862"/>
                <a:gd name="connsiteX87" fmla="*/ 34122 w 1497162"/>
                <a:gd name="connsiteY87" fmla="*/ 21492 h 1910862"/>
                <a:gd name="connsiteX0" fmla="*/ 34122 w 1497162"/>
                <a:gd name="connsiteY0" fmla="*/ 21492 h 1910862"/>
                <a:gd name="connsiteX1" fmla="*/ 178501 w 1497162"/>
                <a:gd name="connsiteY1" fmla="*/ 11867 h 1910862"/>
                <a:gd name="connsiteX2" fmla="*/ 207377 w 1497162"/>
                <a:gd name="connsiteY2" fmla="*/ 69618 h 1910862"/>
                <a:gd name="connsiteX3" fmla="*/ 197752 w 1497162"/>
                <a:gd name="connsiteY3" fmla="*/ 146620 h 1910862"/>
                <a:gd name="connsiteX4" fmla="*/ 188127 w 1497162"/>
                <a:gd name="connsiteY4" fmla="*/ 175496 h 1910862"/>
                <a:gd name="connsiteX5" fmla="*/ 101499 w 1497162"/>
                <a:gd name="connsiteY5" fmla="*/ 252498 h 1910862"/>
                <a:gd name="connsiteX6" fmla="*/ 91874 w 1497162"/>
                <a:gd name="connsiteY6" fmla="*/ 300625 h 1910862"/>
                <a:gd name="connsiteX7" fmla="*/ 82249 w 1497162"/>
                <a:gd name="connsiteY7" fmla="*/ 339126 h 1910862"/>
                <a:gd name="connsiteX8" fmla="*/ 91874 w 1497162"/>
                <a:gd name="connsiteY8" fmla="*/ 464254 h 1910862"/>
                <a:gd name="connsiteX9" fmla="*/ 101499 w 1497162"/>
                <a:gd name="connsiteY9" fmla="*/ 493130 h 1910862"/>
                <a:gd name="connsiteX10" fmla="*/ 130375 w 1497162"/>
                <a:gd name="connsiteY10" fmla="*/ 502755 h 1910862"/>
                <a:gd name="connsiteX11" fmla="*/ 284379 w 1497162"/>
                <a:gd name="connsiteY11" fmla="*/ 531631 h 1910862"/>
                <a:gd name="connsiteX12" fmla="*/ 390257 w 1497162"/>
                <a:gd name="connsiteY12" fmla="*/ 541256 h 1910862"/>
                <a:gd name="connsiteX13" fmla="*/ 573137 w 1497162"/>
                <a:gd name="connsiteY13" fmla="*/ 570132 h 1910862"/>
                <a:gd name="connsiteX14" fmla="*/ 640514 w 1497162"/>
                <a:gd name="connsiteY14" fmla="*/ 589382 h 1910862"/>
                <a:gd name="connsiteX15" fmla="*/ 679015 w 1497162"/>
                <a:gd name="connsiteY15" fmla="*/ 599008 h 1910862"/>
                <a:gd name="connsiteX16" fmla="*/ 736767 w 1497162"/>
                <a:gd name="connsiteY16" fmla="*/ 637509 h 1910862"/>
                <a:gd name="connsiteX17" fmla="*/ 765642 w 1497162"/>
                <a:gd name="connsiteY17" fmla="*/ 666385 h 1910862"/>
                <a:gd name="connsiteX18" fmla="*/ 852270 w 1497162"/>
                <a:gd name="connsiteY18" fmla="*/ 724136 h 1910862"/>
                <a:gd name="connsiteX19" fmla="*/ 938897 w 1497162"/>
                <a:gd name="connsiteY19" fmla="*/ 781888 h 1910862"/>
                <a:gd name="connsiteX20" fmla="*/ 967773 w 1497162"/>
                <a:gd name="connsiteY20" fmla="*/ 801138 h 1910862"/>
                <a:gd name="connsiteX21" fmla="*/ 1025524 w 1497162"/>
                <a:gd name="connsiteY21" fmla="*/ 858890 h 1910862"/>
                <a:gd name="connsiteX22" fmla="*/ 1064026 w 1497162"/>
                <a:gd name="connsiteY22" fmla="*/ 916641 h 1910862"/>
                <a:gd name="connsiteX23" fmla="*/ 1083276 w 1497162"/>
                <a:gd name="connsiteY23" fmla="*/ 945517 h 1910862"/>
                <a:gd name="connsiteX24" fmla="*/ 1112152 w 1497162"/>
                <a:gd name="connsiteY24" fmla="*/ 964768 h 1910862"/>
                <a:gd name="connsiteX25" fmla="*/ 1160278 w 1497162"/>
                <a:gd name="connsiteY25" fmla="*/ 1022519 h 1910862"/>
                <a:gd name="connsiteX26" fmla="*/ 1208404 w 1497162"/>
                <a:gd name="connsiteY26" fmla="*/ 1070646 h 1910862"/>
                <a:gd name="connsiteX27" fmla="*/ 1218030 w 1497162"/>
                <a:gd name="connsiteY27" fmla="*/ 1099521 h 1910862"/>
                <a:gd name="connsiteX28" fmla="*/ 1256531 w 1497162"/>
                <a:gd name="connsiteY28" fmla="*/ 1157273 h 1910862"/>
                <a:gd name="connsiteX29" fmla="*/ 1263849 w 1497162"/>
                <a:gd name="connsiteY29" fmla="*/ 1080597 h 1910862"/>
                <a:gd name="connsiteX30" fmla="*/ 1266156 w 1497162"/>
                <a:gd name="connsiteY30" fmla="*/ 1186149 h 1910862"/>
                <a:gd name="connsiteX31" fmla="*/ 1285407 w 1497162"/>
                <a:gd name="connsiteY31" fmla="*/ 1215025 h 1910862"/>
                <a:gd name="connsiteX32" fmla="*/ 1323908 w 1497162"/>
                <a:gd name="connsiteY32" fmla="*/ 1301652 h 1910862"/>
                <a:gd name="connsiteX33" fmla="*/ 1352783 w 1497162"/>
                <a:gd name="connsiteY33" fmla="*/ 1388279 h 1910862"/>
                <a:gd name="connsiteX34" fmla="*/ 1362409 w 1497162"/>
                <a:gd name="connsiteY34" fmla="*/ 1417155 h 1910862"/>
                <a:gd name="connsiteX35" fmla="*/ 1495558 w 1497162"/>
                <a:gd name="connsiteY35" fmla="*/ 1561534 h 1910862"/>
                <a:gd name="connsiteX36" fmla="*/ 1352783 w 1497162"/>
                <a:gd name="connsiteY36" fmla="*/ 1725164 h 1910862"/>
                <a:gd name="connsiteX37" fmla="*/ 1333533 w 1497162"/>
                <a:gd name="connsiteY37" fmla="*/ 1754039 h 1910862"/>
                <a:gd name="connsiteX38" fmla="*/ 1246906 w 1497162"/>
                <a:gd name="connsiteY38" fmla="*/ 1802166 h 1910862"/>
                <a:gd name="connsiteX39" fmla="*/ 1189154 w 1497162"/>
                <a:gd name="connsiteY39" fmla="*/ 1840667 h 1910862"/>
                <a:gd name="connsiteX40" fmla="*/ 1150653 w 1497162"/>
                <a:gd name="connsiteY40" fmla="*/ 1850292 h 1910862"/>
                <a:gd name="connsiteX41" fmla="*/ 1121777 w 1497162"/>
                <a:gd name="connsiteY41" fmla="*/ 1859917 h 1910862"/>
                <a:gd name="connsiteX42" fmla="*/ 996649 w 1497162"/>
                <a:gd name="connsiteY42" fmla="*/ 1869542 h 1910862"/>
                <a:gd name="connsiteX43" fmla="*/ 881146 w 1497162"/>
                <a:gd name="connsiteY43" fmla="*/ 1888793 h 1910862"/>
                <a:gd name="connsiteX44" fmla="*/ 823394 w 1497162"/>
                <a:gd name="connsiteY44" fmla="*/ 1898418 h 1910862"/>
                <a:gd name="connsiteX45" fmla="*/ 602013 w 1497162"/>
                <a:gd name="connsiteY45" fmla="*/ 1908044 h 1910862"/>
                <a:gd name="connsiteX46" fmla="*/ 236253 w 1497162"/>
                <a:gd name="connsiteY46" fmla="*/ 1898418 h 1910862"/>
                <a:gd name="connsiteX47" fmla="*/ 226628 w 1497162"/>
                <a:gd name="connsiteY47" fmla="*/ 1869542 h 1910862"/>
                <a:gd name="connsiteX48" fmla="*/ 236253 w 1497162"/>
                <a:gd name="connsiteY48" fmla="*/ 1831041 h 1910862"/>
                <a:gd name="connsiteX49" fmla="*/ 294004 w 1497162"/>
                <a:gd name="connsiteY49" fmla="*/ 1802166 h 1910862"/>
                <a:gd name="connsiteX50" fmla="*/ 332506 w 1497162"/>
                <a:gd name="connsiteY50" fmla="*/ 1782915 h 1910862"/>
                <a:gd name="connsiteX51" fmla="*/ 871520 w 1497162"/>
                <a:gd name="connsiteY51" fmla="*/ 1773290 h 1910862"/>
                <a:gd name="connsiteX52" fmla="*/ 967773 w 1497162"/>
                <a:gd name="connsiteY52" fmla="*/ 1754039 h 1910862"/>
                <a:gd name="connsiteX53" fmla="*/ 1054400 w 1497162"/>
                <a:gd name="connsiteY53" fmla="*/ 1686662 h 1910862"/>
                <a:gd name="connsiteX54" fmla="*/ 1092901 w 1497162"/>
                <a:gd name="connsiteY54" fmla="*/ 1600035 h 1910862"/>
                <a:gd name="connsiteX55" fmla="*/ 1121777 w 1497162"/>
                <a:gd name="connsiteY55" fmla="*/ 1580785 h 1910862"/>
                <a:gd name="connsiteX56" fmla="*/ 1150653 w 1497162"/>
                <a:gd name="connsiteY56" fmla="*/ 1551909 h 1910862"/>
                <a:gd name="connsiteX57" fmla="*/ 1179529 w 1497162"/>
                <a:gd name="connsiteY57" fmla="*/ 1532658 h 1910862"/>
                <a:gd name="connsiteX58" fmla="*/ 1218030 w 1497162"/>
                <a:gd name="connsiteY58" fmla="*/ 1503782 h 1910862"/>
                <a:gd name="connsiteX59" fmla="*/ 1246906 w 1497162"/>
                <a:gd name="connsiteY59" fmla="*/ 1484532 h 1910862"/>
                <a:gd name="connsiteX60" fmla="*/ 1275781 w 1497162"/>
                <a:gd name="connsiteY60" fmla="*/ 1455656 h 1910862"/>
                <a:gd name="connsiteX61" fmla="*/ 1295032 w 1497162"/>
                <a:gd name="connsiteY61" fmla="*/ 1388279 h 1910862"/>
                <a:gd name="connsiteX62" fmla="*/ 1266156 w 1497162"/>
                <a:gd name="connsiteY62" fmla="*/ 1292027 h 1910862"/>
                <a:gd name="connsiteX63" fmla="*/ 1208404 w 1497162"/>
                <a:gd name="connsiteY63" fmla="*/ 1263151 h 1910862"/>
                <a:gd name="connsiteX64" fmla="*/ 1141028 w 1497162"/>
                <a:gd name="connsiteY64" fmla="*/ 1224650 h 1910862"/>
                <a:gd name="connsiteX65" fmla="*/ 1083276 w 1497162"/>
                <a:gd name="connsiteY65" fmla="*/ 1186149 h 1910862"/>
                <a:gd name="connsiteX66" fmla="*/ 1054400 w 1497162"/>
                <a:gd name="connsiteY66" fmla="*/ 1166898 h 1910862"/>
                <a:gd name="connsiteX67" fmla="*/ 987023 w 1497162"/>
                <a:gd name="connsiteY67" fmla="*/ 1109147 h 1910862"/>
                <a:gd name="connsiteX68" fmla="*/ 929272 w 1497162"/>
                <a:gd name="connsiteY68" fmla="*/ 1051395 h 1910862"/>
                <a:gd name="connsiteX69" fmla="*/ 910021 w 1497162"/>
                <a:gd name="connsiteY69" fmla="*/ 1022519 h 1910862"/>
                <a:gd name="connsiteX70" fmla="*/ 881146 w 1497162"/>
                <a:gd name="connsiteY70" fmla="*/ 1003269 h 1910862"/>
                <a:gd name="connsiteX71" fmla="*/ 813769 w 1497162"/>
                <a:gd name="connsiteY71" fmla="*/ 916641 h 1910862"/>
                <a:gd name="connsiteX72" fmla="*/ 794518 w 1497162"/>
                <a:gd name="connsiteY72" fmla="*/ 887766 h 1910862"/>
                <a:gd name="connsiteX73" fmla="*/ 727141 w 1497162"/>
                <a:gd name="connsiteY73" fmla="*/ 868515 h 1910862"/>
                <a:gd name="connsiteX74" fmla="*/ 496135 w 1497162"/>
                <a:gd name="connsiteY74" fmla="*/ 858890 h 1910862"/>
                <a:gd name="connsiteX75" fmla="*/ 409508 w 1497162"/>
                <a:gd name="connsiteY75" fmla="*/ 810764 h 1910862"/>
                <a:gd name="connsiteX76" fmla="*/ 390257 w 1497162"/>
                <a:gd name="connsiteY76" fmla="*/ 781888 h 1910862"/>
                <a:gd name="connsiteX77" fmla="*/ 371007 w 1497162"/>
                <a:gd name="connsiteY77" fmla="*/ 714511 h 1910862"/>
                <a:gd name="connsiteX78" fmla="*/ 351756 w 1497162"/>
                <a:gd name="connsiteY78" fmla="*/ 656759 h 1910862"/>
                <a:gd name="connsiteX79" fmla="*/ 332506 w 1497162"/>
                <a:gd name="connsiteY79" fmla="*/ 627884 h 1910862"/>
                <a:gd name="connsiteX80" fmla="*/ 274754 w 1497162"/>
                <a:gd name="connsiteY80" fmla="*/ 608633 h 1910862"/>
                <a:gd name="connsiteX81" fmla="*/ 245878 w 1497162"/>
                <a:gd name="connsiteY81" fmla="*/ 589382 h 1910862"/>
                <a:gd name="connsiteX82" fmla="*/ 217002 w 1497162"/>
                <a:gd name="connsiteY82" fmla="*/ 579757 h 1910862"/>
                <a:gd name="connsiteX83" fmla="*/ 120750 w 1497162"/>
                <a:gd name="connsiteY83" fmla="*/ 560507 h 1910862"/>
                <a:gd name="connsiteX84" fmla="*/ 82249 w 1497162"/>
                <a:gd name="connsiteY84" fmla="*/ 550881 h 1910862"/>
                <a:gd name="connsiteX85" fmla="*/ 24497 w 1497162"/>
                <a:gd name="connsiteY85" fmla="*/ 531631 h 1910862"/>
                <a:gd name="connsiteX86" fmla="*/ 14872 w 1497162"/>
                <a:gd name="connsiteY86" fmla="*/ 473879 h 1910862"/>
                <a:gd name="connsiteX87" fmla="*/ 14872 w 1497162"/>
                <a:gd name="connsiteY87" fmla="*/ 88869 h 1910862"/>
                <a:gd name="connsiteX88" fmla="*/ 34122 w 1497162"/>
                <a:gd name="connsiteY88" fmla="*/ 21492 h 1910862"/>
                <a:gd name="connsiteX0" fmla="*/ 34122 w 1497162"/>
                <a:gd name="connsiteY0" fmla="*/ 21492 h 1910862"/>
                <a:gd name="connsiteX1" fmla="*/ 178501 w 1497162"/>
                <a:gd name="connsiteY1" fmla="*/ 11867 h 1910862"/>
                <a:gd name="connsiteX2" fmla="*/ 207377 w 1497162"/>
                <a:gd name="connsiteY2" fmla="*/ 69618 h 1910862"/>
                <a:gd name="connsiteX3" fmla="*/ 197752 w 1497162"/>
                <a:gd name="connsiteY3" fmla="*/ 146620 h 1910862"/>
                <a:gd name="connsiteX4" fmla="*/ 188127 w 1497162"/>
                <a:gd name="connsiteY4" fmla="*/ 175496 h 1910862"/>
                <a:gd name="connsiteX5" fmla="*/ 101499 w 1497162"/>
                <a:gd name="connsiteY5" fmla="*/ 252498 h 1910862"/>
                <a:gd name="connsiteX6" fmla="*/ 91874 w 1497162"/>
                <a:gd name="connsiteY6" fmla="*/ 300625 h 1910862"/>
                <a:gd name="connsiteX7" fmla="*/ 82249 w 1497162"/>
                <a:gd name="connsiteY7" fmla="*/ 339126 h 1910862"/>
                <a:gd name="connsiteX8" fmla="*/ 91874 w 1497162"/>
                <a:gd name="connsiteY8" fmla="*/ 464254 h 1910862"/>
                <a:gd name="connsiteX9" fmla="*/ 101499 w 1497162"/>
                <a:gd name="connsiteY9" fmla="*/ 493130 h 1910862"/>
                <a:gd name="connsiteX10" fmla="*/ 130375 w 1497162"/>
                <a:gd name="connsiteY10" fmla="*/ 502755 h 1910862"/>
                <a:gd name="connsiteX11" fmla="*/ 284379 w 1497162"/>
                <a:gd name="connsiteY11" fmla="*/ 531631 h 1910862"/>
                <a:gd name="connsiteX12" fmla="*/ 390257 w 1497162"/>
                <a:gd name="connsiteY12" fmla="*/ 541256 h 1910862"/>
                <a:gd name="connsiteX13" fmla="*/ 573137 w 1497162"/>
                <a:gd name="connsiteY13" fmla="*/ 570132 h 1910862"/>
                <a:gd name="connsiteX14" fmla="*/ 640514 w 1497162"/>
                <a:gd name="connsiteY14" fmla="*/ 589382 h 1910862"/>
                <a:gd name="connsiteX15" fmla="*/ 679015 w 1497162"/>
                <a:gd name="connsiteY15" fmla="*/ 599008 h 1910862"/>
                <a:gd name="connsiteX16" fmla="*/ 736767 w 1497162"/>
                <a:gd name="connsiteY16" fmla="*/ 637509 h 1910862"/>
                <a:gd name="connsiteX17" fmla="*/ 765642 w 1497162"/>
                <a:gd name="connsiteY17" fmla="*/ 666385 h 1910862"/>
                <a:gd name="connsiteX18" fmla="*/ 852270 w 1497162"/>
                <a:gd name="connsiteY18" fmla="*/ 724136 h 1910862"/>
                <a:gd name="connsiteX19" fmla="*/ 938897 w 1497162"/>
                <a:gd name="connsiteY19" fmla="*/ 781888 h 1910862"/>
                <a:gd name="connsiteX20" fmla="*/ 967773 w 1497162"/>
                <a:gd name="connsiteY20" fmla="*/ 801138 h 1910862"/>
                <a:gd name="connsiteX21" fmla="*/ 1025524 w 1497162"/>
                <a:gd name="connsiteY21" fmla="*/ 858890 h 1910862"/>
                <a:gd name="connsiteX22" fmla="*/ 1064026 w 1497162"/>
                <a:gd name="connsiteY22" fmla="*/ 916641 h 1910862"/>
                <a:gd name="connsiteX23" fmla="*/ 1083276 w 1497162"/>
                <a:gd name="connsiteY23" fmla="*/ 945517 h 1910862"/>
                <a:gd name="connsiteX24" fmla="*/ 1112152 w 1497162"/>
                <a:gd name="connsiteY24" fmla="*/ 964768 h 1910862"/>
                <a:gd name="connsiteX25" fmla="*/ 1160278 w 1497162"/>
                <a:gd name="connsiteY25" fmla="*/ 1022519 h 1910862"/>
                <a:gd name="connsiteX26" fmla="*/ 1208404 w 1497162"/>
                <a:gd name="connsiteY26" fmla="*/ 1070646 h 1910862"/>
                <a:gd name="connsiteX27" fmla="*/ 1218030 w 1497162"/>
                <a:gd name="connsiteY27" fmla="*/ 1099521 h 1910862"/>
                <a:gd name="connsiteX28" fmla="*/ 1256531 w 1497162"/>
                <a:gd name="connsiteY28" fmla="*/ 1157273 h 1910862"/>
                <a:gd name="connsiteX29" fmla="*/ 1349574 w 1497162"/>
                <a:gd name="connsiteY29" fmla="*/ 1080597 h 1910862"/>
                <a:gd name="connsiteX30" fmla="*/ 1266156 w 1497162"/>
                <a:gd name="connsiteY30" fmla="*/ 1186149 h 1910862"/>
                <a:gd name="connsiteX31" fmla="*/ 1285407 w 1497162"/>
                <a:gd name="connsiteY31" fmla="*/ 1215025 h 1910862"/>
                <a:gd name="connsiteX32" fmla="*/ 1323908 w 1497162"/>
                <a:gd name="connsiteY32" fmla="*/ 1301652 h 1910862"/>
                <a:gd name="connsiteX33" fmla="*/ 1352783 w 1497162"/>
                <a:gd name="connsiteY33" fmla="*/ 1388279 h 1910862"/>
                <a:gd name="connsiteX34" fmla="*/ 1362409 w 1497162"/>
                <a:gd name="connsiteY34" fmla="*/ 1417155 h 1910862"/>
                <a:gd name="connsiteX35" fmla="*/ 1495558 w 1497162"/>
                <a:gd name="connsiteY35" fmla="*/ 1561534 h 1910862"/>
                <a:gd name="connsiteX36" fmla="*/ 1352783 w 1497162"/>
                <a:gd name="connsiteY36" fmla="*/ 1725164 h 1910862"/>
                <a:gd name="connsiteX37" fmla="*/ 1333533 w 1497162"/>
                <a:gd name="connsiteY37" fmla="*/ 1754039 h 1910862"/>
                <a:gd name="connsiteX38" fmla="*/ 1246906 w 1497162"/>
                <a:gd name="connsiteY38" fmla="*/ 1802166 h 1910862"/>
                <a:gd name="connsiteX39" fmla="*/ 1189154 w 1497162"/>
                <a:gd name="connsiteY39" fmla="*/ 1840667 h 1910862"/>
                <a:gd name="connsiteX40" fmla="*/ 1150653 w 1497162"/>
                <a:gd name="connsiteY40" fmla="*/ 1850292 h 1910862"/>
                <a:gd name="connsiteX41" fmla="*/ 1121777 w 1497162"/>
                <a:gd name="connsiteY41" fmla="*/ 1859917 h 1910862"/>
                <a:gd name="connsiteX42" fmla="*/ 996649 w 1497162"/>
                <a:gd name="connsiteY42" fmla="*/ 1869542 h 1910862"/>
                <a:gd name="connsiteX43" fmla="*/ 881146 w 1497162"/>
                <a:gd name="connsiteY43" fmla="*/ 1888793 h 1910862"/>
                <a:gd name="connsiteX44" fmla="*/ 823394 w 1497162"/>
                <a:gd name="connsiteY44" fmla="*/ 1898418 h 1910862"/>
                <a:gd name="connsiteX45" fmla="*/ 602013 w 1497162"/>
                <a:gd name="connsiteY45" fmla="*/ 1908044 h 1910862"/>
                <a:gd name="connsiteX46" fmla="*/ 236253 w 1497162"/>
                <a:gd name="connsiteY46" fmla="*/ 1898418 h 1910862"/>
                <a:gd name="connsiteX47" fmla="*/ 226628 w 1497162"/>
                <a:gd name="connsiteY47" fmla="*/ 1869542 h 1910862"/>
                <a:gd name="connsiteX48" fmla="*/ 236253 w 1497162"/>
                <a:gd name="connsiteY48" fmla="*/ 1831041 h 1910862"/>
                <a:gd name="connsiteX49" fmla="*/ 294004 w 1497162"/>
                <a:gd name="connsiteY49" fmla="*/ 1802166 h 1910862"/>
                <a:gd name="connsiteX50" fmla="*/ 332506 w 1497162"/>
                <a:gd name="connsiteY50" fmla="*/ 1782915 h 1910862"/>
                <a:gd name="connsiteX51" fmla="*/ 871520 w 1497162"/>
                <a:gd name="connsiteY51" fmla="*/ 1773290 h 1910862"/>
                <a:gd name="connsiteX52" fmla="*/ 967773 w 1497162"/>
                <a:gd name="connsiteY52" fmla="*/ 1754039 h 1910862"/>
                <a:gd name="connsiteX53" fmla="*/ 1054400 w 1497162"/>
                <a:gd name="connsiteY53" fmla="*/ 1686662 h 1910862"/>
                <a:gd name="connsiteX54" fmla="*/ 1092901 w 1497162"/>
                <a:gd name="connsiteY54" fmla="*/ 1600035 h 1910862"/>
                <a:gd name="connsiteX55" fmla="*/ 1121777 w 1497162"/>
                <a:gd name="connsiteY55" fmla="*/ 1580785 h 1910862"/>
                <a:gd name="connsiteX56" fmla="*/ 1150653 w 1497162"/>
                <a:gd name="connsiteY56" fmla="*/ 1551909 h 1910862"/>
                <a:gd name="connsiteX57" fmla="*/ 1179529 w 1497162"/>
                <a:gd name="connsiteY57" fmla="*/ 1532658 h 1910862"/>
                <a:gd name="connsiteX58" fmla="*/ 1218030 w 1497162"/>
                <a:gd name="connsiteY58" fmla="*/ 1503782 h 1910862"/>
                <a:gd name="connsiteX59" fmla="*/ 1246906 w 1497162"/>
                <a:gd name="connsiteY59" fmla="*/ 1484532 h 1910862"/>
                <a:gd name="connsiteX60" fmla="*/ 1275781 w 1497162"/>
                <a:gd name="connsiteY60" fmla="*/ 1455656 h 1910862"/>
                <a:gd name="connsiteX61" fmla="*/ 1295032 w 1497162"/>
                <a:gd name="connsiteY61" fmla="*/ 1388279 h 1910862"/>
                <a:gd name="connsiteX62" fmla="*/ 1266156 w 1497162"/>
                <a:gd name="connsiteY62" fmla="*/ 1292027 h 1910862"/>
                <a:gd name="connsiteX63" fmla="*/ 1208404 w 1497162"/>
                <a:gd name="connsiteY63" fmla="*/ 1263151 h 1910862"/>
                <a:gd name="connsiteX64" fmla="*/ 1141028 w 1497162"/>
                <a:gd name="connsiteY64" fmla="*/ 1224650 h 1910862"/>
                <a:gd name="connsiteX65" fmla="*/ 1083276 w 1497162"/>
                <a:gd name="connsiteY65" fmla="*/ 1186149 h 1910862"/>
                <a:gd name="connsiteX66" fmla="*/ 1054400 w 1497162"/>
                <a:gd name="connsiteY66" fmla="*/ 1166898 h 1910862"/>
                <a:gd name="connsiteX67" fmla="*/ 987023 w 1497162"/>
                <a:gd name="connsiteY67" fmla="*/ 1109147 h 1910862"/>
                <a:gd name="connsiteX68" fmla="*/ 929272 w 1497162"/>
                <a:gd name="connsiteY68" fmla="*/ 1051395 h 1910862"/>
                <a:gd name="connsiteX69" fmla="*/ 910021 w 1497162"/>
                <a:gd name="connsiteY69" fmla="*/ 1022519 h 1910862"/>
                <a:gd name="connsiteX70" fmla="*/ 881146 w 1497162"/>
                <a:gd name="connsiteY70" fmla="*/ 1003269 h 1910862"/>
                <a:gd name="connsiteX71" fmla="*/ 813769 w 1497162"/>
                <a:gd name="connsiteY71" fmla="*/ 916641 h 1910862"/>
                <a:gd name="connsiteX72" fmla="*/ 794518 w 1497162"/>
                <a:gd name="connsiteY72" fmla="*/ 887766 h 1910862"/>
                <a:gd name="connsiteX73" fmla="*/ 727141 w 1497162"/>
                <a:gd name="connsiteY73" fmla="*/ 868515 h 1910862"/>
                <a:gd name="connsiteX74" fmla="*/ 496135 w 1497162"/>
                <a:gd name="connsiteY74" fmla="*/ 858890 h 1910862"/>
                <a:gd name="connsiteX75" fmla="*/ 409508 w 1497162"/>
                <a:gd name="connsiteY75" fmla="*/ 810764 h 1910862"/>
                <a:gd name="connsiteX76" fmla="*/ 390257 w 1497162"/>
                <a:gd name="connsiteY76" fmla="*/ 781888 h 1910862"/>
                <a:gd name="connsiteX77" fmla="*/ 371007 w 1497162"/>
                <a:gd name="connsiteY77" fmla="*/ 714511 h 1910862"/>
                <a:gd name="connsiteX78" fmla="*/ 351756 w 1497162"/>
                <a:gd name="connsiteY78" fmla="*/ 656759 h 1910862"/>
                <a:gd name="connsiteX79" fmla="*/ 332506 w 1497162"/>
                <a:gd name="connsiteY79" fmla="*/ 627884 h 1910862"/>
                <a:gd name="connsiteX80" fmla="*/ 274754 w 1497162"/>
                <a:gd name="connsiteY80" fmla="*/ 608633 h 1910862"/>
                <a:gd name="connsiteX81" fmla="*/ 245878 w 1497162"/>
                <a:gd name="connsiteY81" fmla="*/ 589382 h 1910862"/>
                <a:gd name="connsiteX82" fmla="*/ 217002 w 1497162"/>
                <a:gd name="connsiteY82" fmla="*/ 579757 h 1910862"/>
                <a:gd name="connsiteX83" fmla="*/ 120750 w 1497162"/>
                <a:gd name="connsiteY83" fmla="*/ 560507 h 1910862"/>
                <a:gd name="connsiteX84" fmla="*/ 82249 w 1497162"/>
                <a:gd name="connsiteY84" fmla="*/ 550881 h 1910862"/>
                <a:gd name="connsiteX85" fmla="*/ 24497 w 1497162"/>
                <a:gd name="connsiteY85" fmla="*/ 531631 h 1910862"/>
                <a:gd name="connsiteX86" fmla="*/ 14872 w 1497162"/>
                <a:gd name="connsiteY86" fmla="*/ 473879 h 1910862"/>
                <a:gd name="connsiteX87" fmla="*/ 14872 w 1497162"/>
                <a:gd name="connsiteY87" fmla="*/ 88869 h 1910862"/>
                <a:gd name="connsiteX88" fmla="*/ 34122 w 1497162"/>
                <a:gd name="connsiteY88" fmla="*/ 21492 h 1910862"/>
                <a:gd name="connsiteX0" fmla="*/ 34122 w 1497162"/>
                <a:gd name="connsiteY0" fmla="*/ 21492 h 1910862"/>
                <a:gd name="connsiteX1" fmla="*/ 178501 w 1497162"/>
                <a:gd name="connsiteY1" fmla="*/ 11867 h 1910862"/>
                <a:gd name="connsiteX2" fmla="*/ 207377 w 1497162"/>
                <a:gd name="connsiteY2" fmla="*/ 69618 h 1910862"/>
                <a:gd name="connsiteX3" fmla="*/ 197752 w 1497162"/>
                <a:gd name="connsiteY3" fmla="*/ 146620 h 1910862"/>
                <a:gd name="connsiteX4" fmla="*/ 188127 w 1497162"/>
                <a:gd name="connsiteY4" fmla="*/ 175496 h 1910862"/>
                <a:gd name="connsiteX5" fmla="*/ 101499 w 1497162"/>
                <a:gd name="connsiteY5" fmla="*/ 252498 h 1910862"/>
                <a:gd name="connsiteX6" fmla="*/ 91874 w 1497162"/>
                <a:gd name="connsiteY6" fmla="*/ 300625 h 1910862"/>
                <a:gd name="connsiteX7" fmla="*/ 82249 w 1497162"/>
                <a:gd name="connsiteY7" fmla="*/ 339126 h 1910862"/>
                <a:gd name="connsiteX8" fmla="*/ 91874 w 1497162"/>
                <a:gd name="connsiteY8" fmla="*/ 464254 h 1910862"/>
                <a:gd name="connsiteX9" fmla="*/ 101499 w 1497162"/>
                <a:gd name="connsiteY9" fmla="*/ 493130 h 1910862"/>
                <a:gd name="connsiteX10" fmla="*/ 130375 w 1497162"/>
                <a:gd name="connsiteY10" fmla="*/ 502755 h 1910862"/>
                <a:gd name="connsiteX11" fmla="*/ 284379 w 1497162"/>
                <a:gd name="connsiteY11" fmla="*/ 531631 h 1910862"/>
                <a:gd name="connsiteX12" fmla="*/ 390257 w 1497162"/>
                <a:gd name="connsiteY12" fmla="*/ 541256 h 1910862"/>
                <a:gd name="connsiteX13" fmla="*/ 573137 w 1497162"/>
                <a:gd name="connsiteY13" fmla="*/ 570132 h 1910862"/>
                <a:gd name="connsiteX14" fmla="*/ 640514 w 1497162"/>
                <a:gd name="connsiteY14" fmla="*/ 589382 h 1910862"/>
                <a:gd name="connsiteX15" fmla="*/ 679015 w 1497162"/>
                <a:gd name="connsiteY15" fmla="*/ 599008 h 1910862"/>
                <a:gd name="connsiteX16" fmla="*/ 736767 w 1497162"/>
                <a:gd name="connsiteY16" fmla="*/ 637509 h 1910862"/>
                <a:gd name="connsiteX17" fmla="*/ 765642 w 1497162"/>
                <a:gd name="connsiteY17" fmla="*/ 666385 h 1910862"/>
                <a:gd name="connsiteX18" fmla="*/ 852270 w 1497162"/>
                <a:gd name="connsiteY18" fmla="*/ 724136 h 1910862"/>
                <a:gd name="connsiteX19" fmla="*/ 938897 w 1497162"/>
                <a:gd name="connsiteY19" fmla="*/ 781888 h 1910862"/>
                <a:gd name="connsiteX20" fmla="*/ 967773 w 1497162"/>
                <a:gd name="connsiteY20" fmla="*/ 801138 h 1910862"/>
                <a:gd name="connsiteX21" fmla="*/ 1025524 w 1497162"/>
                <a:gd name="connsiteY21" fmla="*/ 858890 h 1910862"/>
                <a:gd name="connsiteX22" fmla="*/ 1064026 w 1497162"/>
                <a:gd name="connsiteY22" fmla="*/ 916641 h 1910862"/>
                <a:gd name="connsiteX23" fmla="*/ 1083276 w 1497162"/>
                <a:gd name="connsiteY23" fmla="*/ 945517 h 1910862"/>
                <a:gd name="connsiteX24" fmla="*/ 1112152 w 1497162"/>
                <a:gd name="connsiteY24" fmla="*/ 964768 h 1910862"/>
                <a:gd name="connsiteX25" fmla="*/ 1160278 w 1497162"/>
                <a:gd name="connsiteY25" fmla="*/ 1022519 h 1910862"/>
                <a:gd name="connsiteX26" fmla="*/ 1208404 w 1497162"/>
                <a:gd name="connsiteY26" fmla="*/ 1070646 h 1910862"/>
                <a:gd name="connsiteX27" fmla="*/ 1218030 w 1497162"/>
                <a:gd name="connsiteY27" fmla="*/ 1099521 h 1910862"/>
                <a:gd name="connsiteX28" fmla="*/ 1256531 w 1497162"/>
                <a:gd name="connsiteY28" fmla="*/ 1157273 h 1910862"/>
                <a:gd name="connsiteX29" fmla="*/ 1261468 w 1497162"/>
                <a:gd name="connsiteY29" fmla="*/ 1082978 h 1910862"/>
                <a:gd name="connsiteX30" fmla="*/ 1349574 w 1497162"/>
                <a:gd name="connsiteY30" fmla="*/ 1080597 h 1910862"/>
                <a:gd name="connsiteX31" fmla="*/ 1266156 w 1497162"/>
                <a:gd name="connsiteY31" fmla="*/ 1186149 h 1910862"/>
                <a:gd name="connsiteX32" fmla="*/ 1285407 w 1497162"/>
                <a:gd name="connsiteY32" fmla="*/ 1215025 h 1910862"/>
                <a:gd name="connsiteX33" fmla="*/ 1323908 w 1497162"/>
                <a:gd name="connsiteY33" fmla="*/ 1301652 h 1910862"/>
                <a:gd name="connsiteX34" fmla="*/ 1352783 w 1497162"/>
                <a:gd name="connsiteY34" fmla="*/ 1388279 h 1910862"/>
                <a:gd name="connsiteX35" fmla="*/ 1362409 w 1497162"/>
                <a:gd name="connsiteY35" fmla="*/ 1417155 h 1910862"/>
                <a:gd name="connsiteX36" fmla="*/ 1495558 w 1497162"/>
                <a:gd name="connsiteY36" fmla="*/ 1561534 h 1910862"/>
                <a:gd name="connsiteX37" fmla="*/ 1352783 w 1497162"/>
                <a:gd name="connsiteY37" fmla="*/ 1725164 h 1910862"/>
                <a:gd name="connsiteX38" fmla="*/ 1333533 w 1497162"/>
                <a:gd name="connsiteY38" fmla="*/ 1754039 h 1910862"/>
                <a:gd name="connsiteX39" fmla="*/ 1246906 w 1497162"/>
                <a:gd name="connsiteY39" fmla="*/ 1802166 h 1910862"/>
                <a:gd name="connsiteX40" fmla="*/ 1189154 w 1497162"/>
                <a:gd name="connsiteY40" fmla="*/ 1840667 h 1910862"/>
                <a:gd name="connsiteX41" fmla="*/ 1150653 w 1497162"/>
                <a:gd name="connsiteY41" fmla="*/ 1850292 h 1910862"/>
                <a:gd name="connsiteX42" fmla="*/ 1121777 w 1497162"/>
                <a:gd name="connsiteY42" fmla="*/ 1859917 h 1910862"/>
                <a:gd name="connsiteX43" fmla="*/ 996649 w 1497162"/>
                <a:gd name="connsiteY43" fmla="*/ 1869542 h 1910862"/>
                <a:gd name="connsiteX44" fmla="*/ 881146 w 1497162"/>
                <a:gd name="connsiteY44" fmla="*/ 1888793 h 1910862"/>
                <a:gd name="connsiteX45" fmla="*/ 823394 w 1497162"/>
                <a:gd name="connsiteY45" fmla="*/ 1898418 h 1910862"/>
                <a:gd name="connsiteX46" fmla="*/ 602013 w 1497162"/>
                <a:gd name="connsiteY46" fmla="*/ 1908044 h 1910862"/>
                <a:gd name="connsiteX47" fmla="*/ 236253 w 1497162"/>
                <a:gd name="connsiteY47" fmla="*/ 1898418 h 1910862"/>
                <a:gd name="connsiteX48" fmla="*/ 226628 w 1497162"/>
                <a:gd name="connsiteY48" fmla="*/ 1869542 h 1910862"/>
                <a:gd name="connsiteX49" fmla="*/ 236253 w 1497162"/>
                <a:gd name="connsiteY49" fmla="*/ 1831041 h 1910862"/>
                <a:gd name="connsiteX50" fmla="*/ 294004 w 1497162"/>
                <a:gd name="connsiteY50" fmla="*/ 1802166 h 1910862"/>
                <a:gd name="connsiteX51" fmla="*/ 332506 w 1497162"/>
                <a:gd name="connsiteY51" fmla="*/ 1782915 h 1910862"/>
                <a:gd name="connsiteX52" fmla="*/ 871520 w 1497162"/>
                <a:gd name="connsiteY52" fmla="*/ 1773290 h 1910862"/>
                <a:gd name="connsiteX53" fmla="*/ 967773 w 1497162"/>
                <a:gd name="connsiteY53" fmla="*/ 1754039 h 1910862"/>
                <a:gd name="connsiteX54" fmla="*/ 1054400 w 1497162"/>
                <a:gd name="connsiteY54" fmla="*/ 1686662 h 1910862"/>
                <a:gd name="connsiteX55" fmla="*/ 1092901 w 1497162"/>
                <a:gd name="connsiteY55" fmla="*/ 1600035 h 1910862"/>
                <a:gd name="connsiteX56" fmla="*/ 1121777 w 1497162"/>
                <a:gd name="connsiteY56" fmla="*/ 1580785 h 1910862"/>
                <a:gd name="connsiteX57" fmla="*/ 1150653 w 1497162"/>
                <a:gd name="connsiteY57" fmla="*/ 1551909 h 1910862"/>
                <a:gd name="connsiteX58" fmla="*/ 1179529 w 1497162"/>
                <a:gd name="connsiteY58" fmla="*/ 1532658 h 1910862"/>
                <a:gd name="connsiteX59" fmla="*/ 1218030 w 1497162"/>
                <a:gd name="connsiteY59" fmla="*/ 1503782 h 1910862"/>
                <a:gd name="connsiteX60" fmla="*/ 1246906 w 1497162"/>
                <a:gd name="connsiteY60" fmla="*/ 1484532 h 1910862"/>
                <a:gd name="connsiteX61" fmla="*/ 1275781 w 1497162"/>
                <a:gd name="connsiteY61" fmla="*/ 1455656 h 1910862"/>
                <a:gd name="connsiteX62" fmla="*/ 1295032 w 1497162"/>
                <a:gd name="connsiteY62" fmla="*/ 1388279 h 1910862"/>
                <a:gd name="connsiteX63" fmla="*/ 1266156 w 1497162"/>
                <a:gd name="connsiteY63" fmla="*/ 1292027 h 1910862"/>
                <a:gd name="connsiteX64" fmla="*/ 1208404 w 1497162"/>
                <a:gd name="connsiteY64" fmla="*/ 1263151 h 1910862"/>
                <a:gd name="connsiteX65" fmla="*/ 1141028 w 1497162"/>
                <a:gd name="connsiteY65" fmla="*/ 1224650 h 1910862"/>
                <a:gd name="connsiteX66" fmla="*/ 1083276 w 1497162"/>
                <a:gd name="connsiteY66" fmla="*/ 1186149 h 1910862"/>
                <a:gd name="connsiteX67" fmla="*/ 1054400 w 1497162"/>
                <a:gd name="connsiteY67" fmla="*/ 1166898 h 1910862"/>
                <a:gd name="connsiteX68" fmla="*/ 987023 w 1497162"/>
                <a:gd name="connsiteY68" fmla="*/ 1109147 h 1910862"/>
                <a:gd name="connsiteX69" fmla="*/ 929272 w 1497162"/>
                <a:gd name="connsiteY69" fmla="*/ 1051395 h 1910862"/>
                <a:gd name="connsiteX70" fmla="*/ 910021 w 1497162"/>
                <a:gd name="connsiteY70" fmla="*/ 1022519 h 1910862"/>
                <a:gd name="connsiteX71" fmla="*/ 881146 w 1497162"/>
                <a:gd name="connsiteY71" fmla="*/ 1003269 h 1910862"/>
                <a:gd name="connsiteX72" fmla="*/ 813769 w 1497162"/>
                <a:gd name="connsiteY72" fmla="*/ 916641 h 1910862"/>
                <a:gd name="connsiteX73" fmla="*/ 794518 w 1497162"/>
                <a:gd name="connsiteY73" fmla="*/ 887766 h 1910862"/>
                <a:gd name="connsiteX74" fmla="*/ 727141 w 1497162"/>
                <a:gd name="connsiteY74" fmla="*/ 868515 h 1910862"/>
                <a:gd name="connsiteX75" fmla="*/ 496135 w 1497162"/>
                <a:gd name="connsiteY75" fmla="*/ 858890 h 1910862"/>
                <a:gd name="connsiteX76" fmla="*/ 409508 w 1497162"/>
                <a:gd name="connsiteY76" fmla="*/ 810764 h 1910862"/>
                <a:gd name="connsiteX77" fmla="*/ 390257 w 1497162"/>
                <a:gd name="connsiteY77" fmla="*/ 781888 h 1910862"/>
                <a:gd name="connsiteX78" fmla="*/ 371007 w 1497162"/>
                <a:gd name="connsiteY78" fmla="*/ 714511 h 1910862"/>
                <a:gd name="connsiteX79" fmla="*/ 351756 w 1497162"/>
                <a:gd name="connsiteY79" fmla="*/ 656759 h 1910862"/>
                <a:gd name="connsiteX80" fmla="*/ 332506 w 1497162"/>
                <a:gd name="connsiteY80" fmla="*/ 627884 h 1910862"/>
                <a:gd name="connsiteX81" fmla="*/ 274754 w 1497162"/>
                <a:gd name="connsiteY81" fmla="*/ 608633 h 1910862"/>
                <a:gd name="connsiteX82" fmla="*/ 245878 w 1497162"/>
                <a:gd name="connsiteY82" fmla="*/ 589382 h 1910862"/>
                <a:gd name="connsiteX83" fmla="*/ 217002 w 1497162"/>
                <a:gd name="connsiteY83" fmla="*/ 579757 h 1910862"/>
                <a:gd name="connsiteX84" fmla="*/ 120750 w 1497162"/>
                <a:gd name="connsiteY84" fmla="*/ 560507 h 1910862"/>
                <a:gd name="connsiteX85" fmla="*/ 82249 w 1497162"/>
                <a:gd name="connsiteY85" fmla="*/ 550881 h 1910862"/>
                <a:gd name="connsiteX86" fmla="*/ 24497 w 1497162"/>
                <a:gd name="connsiteY86" fmla="*/ 531631 h 1910862"/>
                <a:gd name="connsiteX87" fmla="*/ 14872 w 1497162"/>
                <a:gd name="connsiteY87" fmla="*/ 473879 h 1910862"/>
                <a:gd name="connsiteX88" fmla="*/ 14872 w 1497162"/>
                <a:gd name="connsiteY88" fmla="*/ 88869 h 1910862"/>
                <a:gd name="connsiteX89" fmla="*/ 34122 w 1497162"/>
                <a:gd name="connsiteY89" fmla="*/ 21492 h 1910862"/>
                <a:gd name="connsiteX0" fmla="*/ 34122 w 1497162"/>
                <a:gd name="connsiteY0" fmla="*/ 21492 h 1910862"/>
                <a:gd name="connsiteX1" fmla="*/ 178501 w 1497162"/>
                <a:gd name="connsiteY1" fmla="*/ 11867 h 1910862"/>
                <a:gd name="connsiteX2" fmla="*/ 207377 w 1497162"/>
                <a:gd name="connsiteY2" fmla="*/ 69618 h 1910862"/>
                <a:gd name="connsiteX3" fmla="*/ 197752 w 1497162"/>
                <a:gd name="connsiteY3" fmla="*/ 146620 h 1910862"/>
                <a:gd name="connsiteX4" fmla="*/ 188127 w 1497162"/>
                <a:gd name="connsiteY4" fmla="*/ 175496 h 1910862"/>
                <a:gd name="connsiteX5" fmla="*/ 101499 w 1497162"/>
                <a:gd name="connsiteY5" fmla="*/ 252498 h 1910862"/>
                <a:gd name="connsiteX6" fmla="*/ 91874 w 1497162"/>
                <a:gd name="connsiteY6" fmla="*/ 300625 h 1910862"/>
                <a:gd name="connsiteX7" fmla="*/ 82249 w 1497162"/>
                <a:gd name="connsiteY7" fmla="*/ 339126 h 1910862"/>
                <a:gd name="connsiteX8" fmla="*/ 91874 w 1497162"/>
                <a:gd name="connsiteY8" fmla="*/ 464254 h 1910862"/>
                <a:gd name="connsiteX9" fmla="*/ 101499 w 1497162"/>
                <a:gd name="connsiteY9" fmla="*/ 493130 h 1910862"/>
                <a:gd name="connsiteX10" fmla="*/ 130375 w 1497162"/>
                <a:gd name="connsiteY10" fmla="*/ 502755 h 1910862"/>
                <a:gd name="connsiteX11" fmla="*/ 284379 w 1497162"/>
                <a:gd name="connsiteY11" fmla="*/ 531631 h 1910862"/>
                <a:gd name="connsiteX12" fmla="*/ 390257 w 1497162"/>
                <a:gd name="connsiteY12" fmla="*/ 541256 h 1910862"/>
                <a:gd name="connsiteX13" fmla="*/ 573137 w 1497162"/>
                <a:gd name="connsiteY13" fmla="*/ 570132 h 1910862"/>
                <a:gd name="connsiteX14" fmla="*/ 640514 w 1497162"/>
                <a:gd name="connsiteY14" fmla="*/ 589382 h 1910862"/>
                <a:gd name="connsiteX15" fmla="*/ 679015 w 1497162"/>
                <a:gd name="connsiteY15" fmla="*/ 599008 h 1910862"/>
                <a:gd name="connsiteX16" fmla="*/ 736767 w 1497162"/>
                <a:gd name="connsiteY16" fmla="*/ 637509 h 1910862"/>
                <a:gd name="connsiteX17" fmla="*/ 765642 w 1497162"/>
                <a:gd name="connsiteY17" fmla="*/ 666385 h 1910862"/>
                <a:gd name="connsiteX18" fmla="*/ 852270 w 1497162"/>
                <a:gd name="connsiteY18" fmla="*/ 724136 h 1910862"/>
                <a:gd name="connsiteX19" fmla="*/ 938897 w 1497162"/>
                <a:gd name="connsiteY19" fmla="*/ 781888 h 1910862"/>
                <a:gd name="connsiteX20" fmla="*/ 967773 w 1497162"/>
                <a:gd name="connsiteY20" fmla="*/ 801138 h 1910862"/>
                <a:gd name="connsiteX21" fmla="*/ 1025524 w 1497162"/>
                <a:gd name="connsiteY21" fmla="*/ 858890 h 1910862"/>
                <a:gd name="connsiteX22" fmla="*/ 1064026 w 1497162"/>
                <a:gd name="connsiteY22" fmla="*/ 916641 h 1910862"/>
                <a:gd name="connsiteX23" fmla="*/ 1083276 w 1497162"/>
                <a:gd name="connsiteY23" fmla="*/ 945517 h 1910862"/>
                <a:gd name="connsiteX24" fmla="*/ 1112152 w 1497162"/>
                <a:gd name="connsiteY24" fmla="*/ 964768 h 1910862"/>
                <a:gd name="connsiteX25" fmla="*/ 1160278 w 1497162"/>
                <a:gd name="connsiteY25" fmla="*/ 1022519 h 1910862"/>
                <a:gd name="connsiteX26" fmla="*/ 1208404 w 1497162"/>
                <a:gd name="connsiteY26" fmla="*/ 1070646 h 1910862"/>
                <a:gd name="connsiteX27" fmla="*/ 1218030 w 1497162"/>
                <a:gd name="connsiteY27" fmla="*/ 1099521 h 1910862"/>
                <a:gd name="connsiteX28" fmla="*/ 1256531 w 1497162"/>
                <a:gd name="connsiteY28" fmla="*/ 1157273 h 1910862"/>
                <a:gd name="connsiteX29" fmla="*/ 1256705 w 1497162"/>
                <a:gd name="connsiteY29" fmla="*/ 1156797 h 1910862"/>
                <a:gd name="connsiteX30" fmla="*/ 1261468 w 1497162"/>
                <a:gd name="connsiteY30" fmla="*/ 1082978 h 1910862"/>
                <a:gd name="connsiteX31" fmla="*/ 1349574 w 1497162"/>
                <a:gd name="connsiteY31" fmla="*/ 1080597 h 1910862"/>
                <a:gd name="connsiteX32" fmla="*/ 1266156 w 1497162"/>
                <a:gd name="connsiteY32" fmla="*/ 1186149 h 1910862"/>
                <a:gd name="connsiteX33" fmla="*/ 1285407 w 1497162"/>
                <a:gd name="connsiteY33" fmla="*/ 1215025 h 1910862"/>
                <a:gd name="connsiteX34" fmla="*/ 1323908 w 1497162"/>
                <a:gd name="connsiteY34" fmla="*/ 1301652 h 1910862"/>
                <a:gd name="connsiteX35" fmla="*/ 1352783 w 1497162"/>
                <a:gd name="connsiteY35" fmla="*/ 1388279 h 1910862"/>
                <a:gd name="connsiteX36" fmla="*/ 1362409 w 1497162"/>
                <a:gd name="connsiteY36" fmla="*/ 1417155 h 1910862"/>
                <a:gd name="connsiteX37" fmla="*/ 1495558 w 1497162"/>
                <a:gd name="connsiteY37" fmla="*/ 1561534 h 1910862"/>
                <a:gd name="connsiteX38" fmla="*/ 1352783 w 1497162"/>
                <a:gd name="connsiteY38" fmla="*/ 1725164 h 1910862"/>
                <a:gd name="connsiteX39" fmla="*/ 1333533 w 1497162"/>
                <a:gd name="connsiteY39" fmla="*/ 1754039 h 1910862"/>
                <a:gd name="connsiteX40" fmla="*/ 1246906 w 1497162"/>
                <a:gd name="connsiteY40" fmla="*/ 1802166 h 1910862"/>
                <a:gd name="connsiteX41" fmla="*/ 1189154 w 1497162"/>
                <a:gd name="connsiteY41" fmla="*/ 1840667 h 1910862"/>
                <a:gd name="connsiteX42" fmla="*/ 1150653 w 1497162"/>
                <a:gd name="connsiteY42" fmla="*/ 1850292 h 1910862"/>
                <a:gd name="connsiteX43" fmla="*/ 1121777 w 1497162"/>
                <a:gd name="connsiteY43" fmla="*/ 1859917 h 1910862"/>
                <a:gd name="connsiteX44" fmla="*/ 996649 w 1497162"/>
                <a:gd name="connsiteY44" fmla="*/ 1869542 h 1910862"/>
                <a:gd name="connsiteX45" fmla="*/ 881146 w 1497162"/>
                <a:gd name="connsiteY45" fmla="*/ 1888793 h 1910862"/>
                <a:gd name="connsiteX46" fmla="*/ 823394 w 1497162"/>
                <a:gd name="connsiteY46" fmla="*/ 1898418 h 1910862"/>
                <a:gd name="connsiteX47" fmla="*/ 602013 w 1497162"/>
                <a:gd name="connsiteY47" fmla="*/ 1908044 h 1910862"/>
                <a:gd name="connsiteX48" fmla="*/ 236253 w 1497162"/>
                <a:gd name="connsiteY48" fmla="*/ 1898418 h 1910862"/>
                <a:gd name="connsiteX49" fmla="*/ 226628 w 1497162"/>
                <a:gd name="connsiteY49" fmla="*/ 1869542 h 1910862"/>
                <a:gd name="connsiteX50" fmla="*/ 236253 w 1497162"/>
                <a:gd name="connsiteY50" fmla="*/ 1831041 h 1910862"/>
                <a:gd name="connsiteX51" fmla="*/ 294004 w 1497162"/>
                <a:gd name="connsiteY51" fmla="*/ 1802166 h 1910862"/>
                <a:gd name="connsiteX52" fmla="*/ 332506 w 1497162"/>
                <a:gd name="connsiteY52" fmla="*/ 1782915 h 1910862"/>
                <a:gd name="connsiteX53" fmla="*/ 871520 w 1497162"/>
                <a:gd name="connsiteY53" fmla="*/ 1773290 h 1910862"/>
                <a:gd name="connsiteX54" fmla="*/ 967773 w 1497162"/>
                <a:gd name="connsiteY54" fmla="*/ 1754039 h 1910862"/>
                <a:gd name="connsiteX55" fmla="*/ 1054400 w 1497162"/>
                <a:gd name="connsiteY55" fmla="*/ 1686662 h 1910862"/>
                <a:gd name="connsiteX56" fmla="*/ 1092901 w 1497162"/>
                <a:gd name="connsiteY56" fmla="*/ 1600035 h 1910862"/>
                <a:gd name="connsiteX57" fmla="*/ 1121777 w 1497162"/>
                <a:gd name="connsiteY57" fmla="*/ 1580785 h 1910862"/>
                <a:gd name="connsiteX58" fmla="*/ 1150653 w 1497162"/>
                <a:gd name="connsiteY58" fmla="*/ 1551909 h 1910862"/>
                <a:gd name="connsiteX59" fmla="*/ 1179529 w 1497162"/>
                <a:gd name="connsiteY59" fmla="*/ 1532658 h 1910862"/>
                <a:gd name="connsiteX60" fmla="*/ 1218030 w 1497162"/>
                <a:gd name="connsiteY60" fmla="*/ 1503782 h 1910862"/>
                <a:gd name="connsiteX61" fmla="*/ 1246906 w 1497162"/>
                <a:gd name="connsiteY61" fmla="*/ 1484532 h 1910862"/>
                <a:gd name="connsiteX62" fmla="*/ 1275781 w 1497162"/>
                <a:gd name="connsiteY62" fmla="*/ 1455656 h 1910862"/>
                <a:gd name="connsiteX63" fmla="*/ 1295032 w 1497162"/>
                <a:gd name="connsiteY63" fmla="*/ 1388279 h 1910862"/>
                <a:gd name="connsiteX64" fmla="*/ 1266156 w 1497162"/>
                <a:gd name="connsiteY64" fmla="*/ 1292027 h 1910862"/>
                <a:gd name="connsiteX65" fmla="*/ 1208404 w 1497162"/>
                <a:gd name="connsiteY65" fmla="*/ 1263151 h 1910862"/>
                <a:gd name="connsiteX66" fmla="*/ 1141028 w 1497162"/>
                <a:gd name="connsiteY66" fmla="*/ 1224650 h 1910862"/>
                <a:gd name="connsiteX67" fmla="*/ 1083276 w 1497162"/>
                <a:gd name="connsiteY67" fmla="*/ 1186149 h 1910862"/>
                <a:gd name="connsiteX68" fmla="*/ 1054400 w 1497162"/>
                <a:gd name="connsiteY68" fmla="*/ 1166898 h 1910862"/>
                <a:gd name="connsiteX69" fmla="*/ 987023 w 1497162"/>
                <a:gd name="connsiteY69" fmla="*/ 1109147 h 1910862"/>
                <a:gd name="connsiteX70" fmla="*/ 929272 w 1497162"/>
                <a:gd name="connsiteY70" fmla="*/ 1051395 h 1910862"/>
                <a:gd name="connsiteX71" fmla="*/ 910021 w 1497162"/>
                <a:gd name="connsiteY71" fmla="*/ 1022519 h 1910862"/>
                <a:gd name="connsiteX72" fmla="*/ 881146 w 1497162"/>
                <a:gd name="connsiteY72" fmla="*/ 1003269 h 1910862"/>
                <a:gd name="connsiteX73" fmla="*/ 813769 w 1497162"/>
                <a:gd name="connsiteY73" fmla="*/ 916641 h 1910862"/>
                <a:gd name="connsiteX74" fmla="*/ 794518 w 1497162"/>
                <a:gd name="connsiteY74" fmla="*/ 887766 h 1910862"/>
                <a:gd name="connsiteX75" fmla="*/ 727141 w 1497162"/>
                <a:gd name="connsiteY75" fmla="*/ 868515 h 1910862"/>
                <a:gd name="connsiteX76" fmla="*/ 496135 w 1497162"/>
                <a:gd name="connsiteY76" fmla="*/ 858890 h 1910862"/>
                <a:gd name="connsiteX77" fmla="*/ 409508 w 1497162"/>
                <a:gd name="connsiteY77" fmla="*/ 810764 h 1910862"/>
                <a:gd name="connsiteX78" fmla="*/ 390257 w 1497162"/>
                <a:gd name="connsiteY78" fmla="*/ 781888 h 1910862"/>
                <a:gd name="connsiteX79" fmla="*/ 371007 w 1497162"/>
                <a:gd name="connsiteY79" fmla="*/ 714511 h 1910862"/>
                <a:gd name="connsiteX80" fmla="*/ 351756 w 1497162"/>
                <a:gd name="connsiteY80" fmla="*/ 656759 h 1910862"/>
                <a:gd name="connsiteX81" fmla="*/ 332506 w 1497162"/>
                <a:gd name="connsiteY81" fmla="*/ 627884 h 1910862"/>
                <a:gd name="connsiteX82" fmla="*/ 274754 w 1497162"/>
                <a:gd name="connsiteY82" fmla="*/ 608633 h 1910862"/>
                <a:gd name="connsiteX83" fmla="*/ 245878 w 1497162"/>
                <a:gd name="connsiteY83" fmla="*/ 589382 h 1910862"/>
                <a:gd name="connsiteX84" fmla="*/ 217002 w 1497162"/>
                <a:gd name="connsiteY84" fmla="*/ 579757 h 1910862"/>
                <a:gd name="connsiteX85" fmla="*/ 120750 w 1497162"/>
                <a:gd name="connsiteY85" fmla="*/ 560507 h 1910862"/>
                <a:gd name="connsiteX86" fmla="*/ 82249 w 1497162"/>
                <a:gd name="connsiteY86" fmla="*/ 550881 h 1910862"/>
                <a:gd name="connsiteX87" fmla="*/ 24497 w 1497162"/>
                <a:gd name="connsiteY87" fmla="*/ 531631 h 1910862"/>
                <a:gd name="connsiteX88" fmla="*/ 14872 w 1497162"/>
                <a:gd name="connsiteY88" fmla="*/ 473879 h 1910862"/>
                <a:gd name="connsiteX89" fmla="*/ 14872 w 1497162"/>
                <a:gd name="connsiteY89" fmla="*/ 88869 h 1910862"/>
                <a:gd name="connsiteX90" fmla="*/ 34122 w 1497162"/>
                <a:gd name="connsiteY90" fmla="*/ 21492 h 1910862"/>
                <a:gd name="connsiteX0" fmla="*/ 34122 w 1497162"/>
                <a:gd name="connsiteY0" fmla="*/ 21492 h 1910862"/>
                <a:gd name="connsiteX1" fmla="*/ 178501 w 1497162"/>
                <a:gd name="connsiteY1" fmla="*/ 11867 h 1910862"/>
                <a:gd name="connsiteX2" fmla="*/ 207377 w 1497162"/>
                <a:gd name="connsiteY2" fmla="*/ 69618 h 1910862"/>
                <a:gd name="connsiteX3" fmla="*/ 197752 w 1497162"/>
                <a:gd name="connsiteY3" fmla="*/ 146620 h 1910862"/>
                <a:gd name="connsiteX4" fmla="*/ 188127 w 1497162"/>
                <a:gd name="connsiteY4" fmla="*/ 175496 h 1910862"/>
                <a:gd name="connsiteX5" fmla="*/ 101499 w 1497162"/>
                <a:gd name="connsiteY5" fmla="*/ 252498 h 1910862"/>
                <a:gd name="connsiteX6" fmla="*/ 91874 w 1497162"/>
                <a:gd name="connsiteY6" fmla="*/ 300625 h 1910862"/>
                <a:gd name="connsiteX7" fmla="*/ 82249 w 1497162"/>
                <a:gd name="connsiteY7" fmla="*/ 339126 h 1910862"/>
                <a:gd name="connsiteX8" fmla="*/ 91874 w 1497162"/>
                <a:gd name="connsiteY8" fmla="*/ 464254 h 1910862"/>
                <a:gd name="connsiteX9" fmla="*/ 101499 w 1497162"/>
                <a:gd name="connsiteY9" fmla="*/ 493130 h 1910862"/>
                <a:gd name="connsiteX10" fmla="*/ 130375 w 1497162"/>
                <a:gd name="connsiteY10" fmla="*/ 502755 h 1910862"/>
                <a:gd name="connsiteX11" fmla="*/ 284379 w 1497162"/>
                <a:gd name="connsiteY11" fmla="*/ 531631 h 1910862"/>
                <a:gd name="connsiteX12" fmla="*/ 390257 w 1497162"/>
                <a:gd name="connsiteY12" fmla="*/ 541256 h 1910862"/>
                <a:gd name="connsiteX13" fmla="*/ 573137 w 1497162"/>
                <a:gd name="connsiteY13" fmla="*/ 570132 h 1910862"/>
                <a:gd name="connsiteX14" fmla="*/ 640514 w 1497162"/>
                <a:gd name="connsiteY14" fmla="*/ 589382 h 1910862"/>
                <a:gd name="connsiteX15" fmla="*/ 679015 w 1497162"/>
                <a:gd name="connsiteY15" fmla="*/ 599008 h 1910862"/>
                <a:gd name="connsiteX16" fmla="*/ 736767 w 1497162"/>
                <a:gd name="connsiteY16" fmla="*/ 637509 h 1910862"/>
                <a:gd name="connsiteX17" fmla="*/ 765642 w 1497162"/>
                <a:gd name="connsiteY17" fmla="*/ 666385 h 1910862"/>
                <a:gd name="connsiteX18" fmla="*/ 852270 w 1497162"/>
                <a:gd name="connsiteY18" fmla="*/ 724136 h 1910862"/>
                <a:gd name="connsiteX19" fmla="*/ 938897 w 1497162"/>
                <a:gd name="connsiteY19" fmla="*/ 781888 h 1910862"/>
                <a:gd name="connsiteX20" fmla="*/ 967773 w 1497162"/>
                <a:gd name="connsiteY20" fmla="*/ 801138 h 1910862"/>
                <a:gd name="connsiteX21" fmla="*/ 1025524 w 1497162"/>
                <a:gd name="connsiteY21" fmla="*/ 858890 h 1910862"/>
                <a:gd name="connsiteX22" fmla="*/ 1064026 w 1497162"/>
                <a:gd name="connsiteY22" fmla="*/ 916641 h 1910862"/>
                <a:gd name="connsiteX23" fmla="*/ 1083276 w 1497162"/>
                <a:gd name="connsiteY23" fmla="*/ 945517 h 1910862"/>
                <a:gd name="connsiteX24" fmla="*/ 1112152 w 1497162"/>
                <a:gd name="connsiteY24" fmla="*/ 964768 h 1910862"/>
                <a:gd name="connsiteX25" fmla="*/ 1160278 w 1497162"/>
                <a:gd name="connsiteY25" fmla="*/ 1022519 h 1910862"/>
                <a:gd name="connsiteX26" fmla="*/ 1208404 w 1497162"/>
                <a:gd name="connsiteY26" fmla="*/ 1070646 h 1910862"/>
                <a:gd name="connsiteX27" fmla="*/ 1218030 w 1497162"/>
                <a:gd name="connsiteY27" fmla="*/ 1099521 h 1910862"/>
                <a:gd name="connsiteX28" fmla="*/ 1256531 w 1497162"/>
                <a:gd name="connsiteY28" fmla="*/ 1157273 h 1910862"/>
                <a:gd name="connsiteX29" fmla="*/ 1261468 w 1497162"/>
                <a:gd name="connsiteY29" fmla="*/ 1082978 h 1910862"/>
                <a:gd name="connsiteX30" fmla="*/ 1349574 w 1497162"/>
                <a:gd name="connsiteY30" fmla="*/ 1080597 h 1910862"/>
                <a:gd name="connsiteX31" fmla="*/ 1266156 w 1497162"/>
                <a:gd name="connsiteY31" fmla="*/ 1186149 h 1910862"/>
                <a:gd name="connsiteX32" fmla="*/ 1285407 w 1497162"/>
                <a:gd name="connsiteY32" fmla="*/ 1215025 h 1910862"/>
                <a:gd name="connsiteX33" fmla="*/ 1323908 w 1497162"/>
                <a:gd name="connsiteY33" fmla="*/ 1301652 h 1910862"/>
                <a:gd name="connsiteX34" fmla="*/ 1352783 w 1497162"/>
                <a:gd name="connsiteY34" fmla="*/ 1388279 h 1910862"/>
                <a:gd name="connsiteX35" fmla="*/ 1362409 w 1497162"/>
                <a:gd name="connsiteY35" fmla="*/ 1417155 h 1910862"/>
                <a:gd name="connsiteX36" fmla="*/ 1495558 w 1497162"/>
                <a:gd name="connsiteY36" fmla="*/ 1561534 h 1910862"/>
                <a:gd name="connsiteX37" fmla="*/ 1352783 w 1497162"/>
                <a:gd name="connsiteY37" fmla="*/ 1725164 h 1910862"/>
                <a:gd name="connsiteX38" fmla="*/ 1333533 w 1497162"/>
                <a:gd name="connsiteY38" fmla="*/ 1754039 h 1910862"/>
                <a:gd name="connsiteX39" fmla="*/ 1246906 w 1497162"/>
                <a:gd name="connsiteY39" fmla="*/ 1802166 h 1910862"/>
                <a:gd name="connsiteX40" fmla="*/ 1189154 w 1497162"/>
                <a:gd name="connsiteY40" fmla="*/ 1840667 h 1910862"/>
                <a:gd name="connsiteX41" fmla="*/ 1150653 w 1497162"/>
                <a:gd name="connsiteY41" fmla="*/ 1850292 h 1910862"/>
                <a:gd name="connsiteX42" fmla="*/ 1121777 w 1497162"/>
                <a:gd name="connsiteY42" fmla="*/ 1859917 h 1910862"/>
                <a:gd name="connsiteX43" fmla="*/ 996649 w 1497162"/>
                <a:gd name="connsiteY43" fmla="*/ 1869542 h 1910862"/>
                <a:gd name="connsiteX44" fmla="*/ 881146 w 1497162"/>
                <a:gd name="connsiteY44" fmla="*/ 1888793 h 1910862"/>
                <a:gd name="connsiteX45" fmla="*/ 823394 w 1497162"/>
                <a:gd name="connsiteY45" fmla="*/ 1898418 h 1910862"/>
                <a:gd name="connsiteX46" fmla="*/ 602013 w 1497162"/>
                <a:gd name="connsiteY46" fmla="*/ 1908044 h 1910862"/>
                <a:gd name="connsiteX47" fmla="*/ 236253 w 1497162"/>
                <a:gd name="connsiteY47" fmla="*/ 1898418 h 1910862"/>
                <a:gd name="connsiteX48" fmla="*/ 226628 w 1497162"/>
                <a:gd name="connsiteY48" fmla="*/ 1869542 h 1910862"/>
                <a:gd name="connsiteX49" fmla="*/ 236253 w 1497162"/>
                <a:gd name="connsiteY49" fmla="*/ 1831041 h 1910862"/>
                <a:gd name="connsiteX50" fmla="*/ 294004 w 1497162"/>
                <a:gd name="connsiteY50" fmla="*/ 1802166 h 1910862"/>
                <a:gd name="connsiteX51" fmla="*/ 332506 w 1497162"/>
                <a:gd name="connsiteY51" fmla="*/ 1782915 h 1910862"/>
                <a:gd name="connsiteX52" fmla="*/ 871520 w 1497162"/>
                <a:gd name="connsiteY52" fmla="*/ 1773290 h 1910862"/>
                <a:gd name="connsiteX53" fmla="*/ 967773 w 1497162"/>
                <a:gd name="connsiteY53" fmla="*/ 1754039 h 1910862"/>
                <a:gd name="connsiteX54" fmla="*/ 1054400 w 1497162"/>
                <a:gd name="connsiteY54" fmla="*/ 1686662 h 1910862"/>
                <a:gd name="connsiteX55" fmla="*/ 1092901 w 1497162"/>
                <a:gd name="connsiteY55" fmla="*/ 1600035 h 1910862"/>
                <a:gd name="connsiteX56" fmla="*/ 1121777 w 1497162"/>
                <a:gd name="connsiteY56" fmla="*/ 1580785 h 1910862"/>
                <a:gd name="connsiteX57" fmla="*/ 1150653 w 1497162"/>
                <a:gd name="connsiteY57" fmla="*/ 1551909 h 1910862"/>
                <a:gd name="connsiteX58" fmla="*/ 1179529 w 1497162"/>
                <a:gd name="connsiteY58" fmla="*/ 1532658 h 1910862"/>
                <a:gd name="connsiteX59" fmla="*/ 1218030 w 1497162"/>
                <a:gd name="connsiteY59" fmla="*/ 1503782 h 1910862"/>
                <a:gd name="connsiteX60" fmla="*/ 1246906 w 1497162"/>
                <a:gd name="connsiteY60" fmla="*/ 1484532 h 1910862"/>
                <a:gd name="connsiteX61" fmla="*/ 1275781 w 1497162"/>
                <a:gd name="connsiteY61" fmla="*/ 1455656 h 1910862"/>
                <a:gd name="connsiteX62" fmla="*/ 1295032 w 1497162"/>
                <a:gd name="connsiteY62" fmla="*/ 1388279 h 1910862"/>
                <a:gd name="connsiteX63" fmla="*/ 1266156 w 1497162"/>
                <a:gd name="connsiteY63" fmla="*/ 1292027 h 1910862"/>
                <a:gd name="connsiteX64" fmla="*/ 1208404 w 1497162"/>
                <a:gd name="connsiteY64" fmla="*/ 1263151 h 1910862"/>
                <a:gd name="connsiteX65" fmla="*/ 1141028 w 1497162"/>
                <a:gd name="connsiteY65" fmla="*/ 1224650 h 1910862"/>
                <a:gd name="connsiteX66" fmla="*/ 1083276 w 1497162"/>
                <a:gd name="connsiteY66" fmla="*/ 1186149 h 1910862"/>
                <a:gd name="connsiteX67" fmla="*/ 1054400 w 1497162"/>
                <a:gd name="connsiteY67" fmla="*/ 1166898 h 1910862"/>
                <a:gd name="connsiteX68" fmla="*/ 987023 w 1497162"/>
                <a:gd name="connsiteY68" fmla="*/ 1109147 h 1910862"/>
                <a:gd name="connsiteX69" fmla="*/ 929272 w 1497162"/>
                <a:gd name="connsiteY69" fmla="*/ 1051395 h 1910862"/>
                <a:gd name="connsiteX70" fmla="*/ 910021 w 1497162"/>
                <a:gd name="connsiteY70" fmla="*/ 1022519 h 1910862"/>
                <a:gd name="connsiteX71" fmla="*/ 881146 w 1497162"/>
                <a:gd name="connsiteY71" fmla="*/ 1003269 h 1910862"/>
                <a:gd name="connsiteX72" fmla="*/ 813769 w 1497162"/>
                <a:gd name="connsiteY72" fmla="*/ 916641 h 1910862"/>
                <a:gd name="connsiteX73" fmla="*/ 794518 w 1497162"/>
                <a:gd name="connsiteY73" fmla="*/ 887766 h 1910862"/>
                <a:gd name="connsiteX74" fmla="*/ 727141 w 1497162"/>
                <a:gd name="connsiteY74" fmla="*/ 868515 h 1910862"/>
                <a:gd name="connsiteX75" fmla="*/ 496135 w 1497162"/>
                <a:gd name="connsiteY75" fmla="*/ 858890 h 1910862"/>
                <a:gd name="connsiteX76" fmla="*/ 409508 w 1497162"/>
                <a:gd name="connsiteY76" fmla="*/ 810764 h 1910862"/>
                <a:gd name="connsiteX77" fmla="*/ 390257 w 1497162"/>
                <a:gd name="connsiteY77" fmla="*/ 781888 h 1910862"/>
                <a:gd name="connsiteX78" fmla="*/ 371007 w 1497162"/>
                <a:gd name="connsiteY78" fmla="*/ 714511 h 1910862"/>
                <a:gd name="connsiteX79" fmla="*/ 351756 w 1497162"/>
                <a:gd name="connsiteY79" fmla="*/ 656759 h 1910862"/>
                <a:gd name="connsiteX80" fmla="*/ 332506 w 1497162"/>
                <a:gd name="connsiteY80" fmla="*/ 627884 h 1910862"/>
                <a:gd name="connsiteX81" fmla="*/ 274754 w 1497162"/>
                <a:gd name="connsiteY81" fmla="*/ 608633 h 1910862"/>
                <a:gd name="connsiteX82" fmla="*/ 245878 w 1497162"/>
                <a:gd name="connsiteY82" fmla="*/ 589382 h 1910862"/>
                <a:gd name="connsiteX83" fmla="*/ 217002 w 1497162"/>
                <a:gd name="connsiteY83" fmla="*/ 579757 h 1910862"/>
                <a:gd name="connsiteX84" fmla="*/ 120750 w 1497162"/>
                <a:gd name="connsiteY84" fmla="*/ 560507 h 1910862"/>
                <a:gd name="connsiteX85" fmla="*/ 82249 w 1497162"/>
                <a:gd name="connsiteY85" fmla="*/ 550881 h 1910862"/>
                <a:gd name="connsiteX86" fmla="*/ 24497 w 1497162"/>
                <a:gd name="connsiteY86" fmla="*/ 531631 h 1910862"/>
                <a:gd name="connsiteX87" fmla="*/ 14872 w 1497162"/>
                <a:gd name="connsiteY87" fmla="*/ 473879 h 1910862"/>
                <a:gd name="connsiteX88" fmla="*/ 14872 w 1497162"/>
                <a:gd name="connsiteY88" fmla="*/ 88869 h 1910862"/>
                <a:gd name="connsiteX89" fmla="*/ 34122 w 1497162"/>
                <a:gd name="connsiteY89" fmla="*/ 21492 h 1910862"/>
                <a:gd name="connsiteX0" fmla="*/ 34122 w 1497162"/>
                <a:gd name="connsiteY0" fmla="*/ 21492 h 1910862"/>
                <a:gd name="connsiteX1" fmla="*/ 178501 w 1497162"/>
                <a:gd name="connsiteY1" fmla="*/ 11867 h 1910862"/>
                <a:gd name="connsiteX2" fmla="*/ 207377 w 1497162"/>
                <a:gd name="connsiteY2" fmla="*/ 69618 h 1910862"/>
                <a:gd name="connsiteX3" fmla="*/ 197752 w 1497162"/>
                <a:gd name="connsiteY3" fmla="*/ 146620 h 1910862"/>
                <a:gd name="connsiteX4" fmla="*/ 188127 w 1497162"/>
                <a:gd name="connsiteY4" fmla="*/ 175496 h 1910862"/>
                <a:gd name="connsiteX5" fmla="*/ 101499 w 1497162"/>
                <a:gd name="connsiteY5" fmla="*/ 252498 h 1910862"/>
                <a:gd name="connsiteX6" fmla="*/ 91874 w 1497162"/>
                <a:gd name="connsiteY6" fmla="*/ 300625 h 1910862"/>
                <a:gd name="connsiteX7" fmla="*/ 82249 w 1497162"/>
                <a:gd name="connsiteY7" fmla="*/ 339126 h 1910862"/>
                <a:gd name="connsiteX8" fmla="*/ 91874 w 1497162"/>
                <a:gd name="connsiteY8" fmla="*/ 464254 h 1910862"/>
                <a:gd name="connsiteX9" fmla="*/ 101499 w 1497162"/>
                <a:gd name="connsiteY9" fmla="*/ 493130 h 1910862"/>
                <a:gd name="connsiteX10" fmla="*/ 130375 w 1497162"/>
                <a:gd name="connsiteY10" fmla="*/ 502755 h 1910862"/>
                <a:gd name="connsiteX11" fmla="*/ 284379 w 1497162"/>
                <a:gd name="connsiteY11" fmla="*/ 531631 h 1910862"/>
                <a:gd name="connsiteX12" fmla="*/ 390257 w 1497162"/>
                <a:gd name="connsiteY12" fmla="*/ 541256 h 1910862"/>
                <a:gd name="connsiteX13" fmla="*/ 573137 w 1497162"/>
                <a:gd name="connsiteY13" fmla="*/ 570132 h 1910862"/>
                <a:gd name="connsiteX14" fmla="*/ 640514 w 1497162"/>
                <a:gd name="connsiteY14" fmla="*/ 589382 h 1910862"/>
                <a:gd name="connsiteX15" fmla="*/ 679015 w 1497162"/>
                <a:gd name="connsiteY15" fmla="*/ 599008 h 1910862"/>
                <a:gd name="connsiteX16" fmla="*/ 736767 w 1497162"/>
                <a:gd name="connsiteY16" fmla="*/ 637509 h 1910862"/>
                <a:gd name="connsiteX17" fmla="*/ 765642 w 1497162"/>
                <a:gd name="connsiteY17" fmla="*/ 666385 h 1910862"/>
                <a:gd name="connsiteX18" fmla="*/ 852270 w 1497162"/>
                <a:gd name="connsiteY18" fmla="*/ 724136 h 1910862"/>
                <a:gd name="connsiteX19" fmla="*/ 938897 w 1497162"/>
                <a:gd name="connsiteY19" fmla="*/ 781888 h 1910862"/>
                <a:gd name="connsiteX20" fmla="*/ 967773 w 1497162"/>
                <a:gd name="connsiteY20" fmla="*/ 801138 h 1910862"/>
                <a:gd name="connsiteX21" fmla="*/ 1025524 w 1497162"/>
                <a:gd name="connsiteY21" fmla="*/ 858890 h 1910862"/>
                <a:gd name="connsiteX22" fmla="*/ 1064026 w 1497162"/>
                <a:gd name="connsiteY22" fmla="*/ 916641 h 1910862"/>
                <a:gd name="connsiteX23" fmla="*/ 1083276 w 1497162"/>
                <a:gd name="connsiteY23" fmla="*/ 945517 h 1910862"/>
                <a:gd name="connsiteX24" fmla="*/ 1112152 w 1497162"/>
                <a:gd name="connsiteY24" fmla="*/ 964768 h 1910862"/>
                <a:gd name="connsiteX25" fmla="*/ 1160278 w 1497162"/>
                <a:gd name="connsiteY25" fmla="*/ 1022519 h 1910862"/>
                <a:gd name="connsiteX26" fmla="*/ 1208404 w 1497162"/>
                <a:gd name="connsiteY26" fmla="*/ 1070646 h 1910862"/>
                <a:gd name="connsiteX27" fmla="*/ 1218030 w 1497162"/>
                <a:gd name="connsiteY27" fmla="*/ 1099521 h 1910862"/>
                <a:gd name="connsiteX28" fmla="*/ 1261468 w 1497162"/>
                <a:gd name="connsiteY28" fmla="*/ 1082978 h 1910862"/>
                <a:gd name="connsiteX29" fmla="*/ 1349574 w 1497162"/>
                <a:gd name="connsiteY29" fmla="*/ 1080597 h 1910862"/>
                <a:gd name="connsiteX30" fmla="*/ 1266156 w 1497162"/>
                <a:gd name="connsiteY30" fmla="*/ 1186149 h 1910862"/>
                <a:gd name="connsiteX31" fmla="*/ 1285407 w 1497162"/>
                <a:gd name="connsiteY31" fmla="*/ 1215025 h 1910862"/>
                <a:gd name="connsiteX32" fmla="*/ 1323908 w 1497162"/>
                <a:gd name="connsiteY32" fmla="*/ 1301652 h 1910862"/>
                <a:gd name="connsiteX33" fmla="*/ 1352783 w 1497162"/>
                <a:gd name="connsiteY33" fmla="*/ 1388279 h 1910862"/>
                <a:gd name="connsiteX34" fmla="*/ 1362409 w 1497162"/>
                <a:gd name="connsiteY34" fmla="*/ 1417155 h 1910862"/>
                <a:gd name="connsiteX35" fmla="*/ 1495558 w 1497162"/>
                <a:gd name="connsiteY35" fmla="*/ 1561534 h 1910862"/>
                <a:gd name="connsiteX36" fmla="*/ 1352783 w 1497162"/>
                <a:gd name="connsiteY36" fmla="*/ 1725164 h 1910862"/>
                <a:gd name="connsiteX37" fmla="*/ 1333533 w 1497162"/>
                <a:gd name="connsiteY37" fmla="*/ 1754039 h 1910862"/>
                <a:gd name="connsiteX38" fmla="*/ 1246906 w 1497162"/>
                <a:gd name="connsiteY38" fmla="*/ 1802166 h 1910862"/>
                <a:gd name="connsiteX39" fmla="*/ 1189154 w 1497162"/>
                <a:gd name="connsiteY39" fmla="*/ 1840667 h 1910862"/>
                <a:gd name="connsiteX40" fmla="*/ 1150653 w 1497162"/>
                <a:gd name="connsiteY40" fmla="*/ 1850292 h 1910862"/>
                <a:gd name="connsiteX41" fmla="*/ 1121777 w 1497162"/>
                <a:gd name="connsiteY41" fmla="*/ 1859917 h 1910862"/>
                <a:gd name="connsiteX42" fmla="*/ 996649 w 1497162"/>
                <a:gd name="connsiteY42" fmla="*/ 1869542 h 1910862"/>
                <a:gd name="connsiteX43" fmla="*/ 881146 w 1497162"/>
                <a:gd name="connsiteY43" fmla="*/ 1888793 h 1910862"/>
                <a:gd name="connsiteX44" fmla="*/ 823394 w 1497162"/>
                <a:gd name="connsiteY44" fmla="*/ 1898418 h 1910862"/>
                <a:gd name="connsiteX45" fmla="*/ 602013 w 1497162"/>
                <a:gd name="connsiteY45" fmla="*/ 1908044 h 1910862"/>
                <a:gd name="connsiteX46" fmla="*/ 236253 w 1497162"/>
                <a:gd name="connsiteY46" fmla="*/ 1898418 h 1910862"/>
                <a:gd name="connsiteX47" fmla="*/ 226628 w 1497162"/>
                <a:gd name="connsiteY47" fmla="*/ 1869542 h 1910862"/>
                <a:gd name="connsiteX48" fmla="*/ 236253 w 1497162"/>
                <a:gd name="connsiteY48" fmla="*/ 1831041 h 1910862"/>
                <a:gd name="connsiteX49" fmla="*/ 294004 w 1497162"/>
                <a:gd name="connsiteY49" fmla="*/ 1802166 h 1910862"/>
                <a:gd name="connsiteX50" fmla="*/ 332506 w 1497162"/>
                <a:gd name="connsiteY50" fmla="*/ 1782915 h 1910862"/>
                <a:gd name="connsiteX51" fmla="*/ 871520 w 1497162"/>
                <a:gd name="connsiteY51" fmla="*/ 1773290 h 1910862"/>
                <a:gd name="connsiteX52" fmla="*/ 967773 w 1497162"/>
                <a:gd name="connsiteY52" fmla="*/ 1754039 h 1910862"/>
                <a:gd name="connsiteX53" fmla="*/ 1054400 w 1497162"/>
                <a:gd name="connsiteY53" fmla="*/ 1686662 h 1910862"/>
                <a:gd name="connsiteX54" fmla="*/ 1092901 w 1497162"/>
                <a:gd name="connsiteY54" fmla="*/ 1600035 h 1910862"/>
                <a:gd name="connsiteX55" fmla="*/ 1121777 w 1497162"/>
                <a:gd name="connsiteY55" fmla="*/ 1580785 h 1910862"/>
                <a:gd name="connsiteX56" fmla="*/ 1150653 w 1497162"/>
                <a:gd name="connsiteY56" fmla="*/ 1551909 h 1910862"/>
                <a:gd name="connsiteX57" fmla="*/ 1179529 w 1497162"/>
                <a:gd name="connsiteY57" fmla="*/ 1532658 h 1910862"/>
                <a:gd name="connsiteX58" fmla="*/ 1218030 w 1497162"/>
                <a:gd name="connsiteY58" fmla="*/ 1503782 h 1910862"/>
                <a:gd name="connsiteX59" fmla="*/ 1246906 w 1497162"/>
                <a:gd name="connsiteY59" fmla="*/ 1484532 h 1910862"/>
                <a:gd name="connsiteX60" fmla="*/ 1275781 w 1497162"/>
                <a:gd name="connsiteY60" fmla="*/ 1455656 h 1910862"/>
                <a:gd name="connsiteX61" fmla="*/ 1295032 w 1497162"/>
                <a:gd name="connsiteY61" fmla="*/ 1388279 h 1910862"/>
                <a:gd name="connsiteX62" fmla="*/ 1266156 w 1497162"/>
                <a:gd name="connsiteY62" fmla="*/ 1292027 h 1910862"/>
                <a:gd name="connsiteX63" fmla="*/ 1208404 w 1497162"/>
                <a:gd name="connsiteY63" fmla="*/ 1263151 h 1910862"/>
                <a:gd name="connsiteX64" fmla="*/ 1141028 w 1497162"/>
                <a:gd name="connsiteY64" fmla="*/ 1224650 h 1910862"/>
                <a:gd name="connsiteX65" fmla="*/ 1083276 w 1497162"/>
                <a:gd name="connsiteY65" fmla="*/ 1186149 h 1910862"/>
                <a:gd name="connsiteX66" fmla="*/ 1054400 w 1497162"/>
                <a:gd name="connsiteY66" fmla="*/ 1166898 h 1910862"/>
                <a:gd name="connsiteX67" fmla="*/ 987023 w 1497162"/>
                <a:gd name="connsiteY67" fmla="*/ 1109147 h 1910862"/>
                <a:gd name="connsiteX68" fmla="*/ 929272 w 1497162"/>
                <a:gd name="connsiteY68" fmla="*/ 1051395 h 1910862"/>
                <a:gd name="connsiteX69" fmla="*/ 910021 w 1497162"/>
                <a:gd name="connsiteY69" fmla="*/ 1022519 h 1910862"/>
                <a:gd name="connsiteX70" fmla="*/ 881146 w 1497162"/>
                <a:gd name="connsiteY70" fmla="*/ 1003269 h 1910862"/>
                <a:gd name="connsiteX71" fmla="*/ 813769 w 1497162"/>
                <a:gd name="connsiteY71" fmla="*/ 916641 h 1910862"/>
                <a:gd name="connsiteX72" fmla="*/ 794518 w 1497162"/>
                <a:gd name="connsiteY72" fmla="*/ 887766 h 1910862"/>
                <a:gd name="connsiteX73" fmla="*/ 727141 w 1497162"/>
                <a:gd name="connsiteY73" fmla="*/ 868515 h 1910862"/>
                <a:gd name="connsiteX74" fmla="*/ 496135 w 1497162"/>
                <a:gd name="connsiteY74" fmla="*/ 858890 h 1910862"/>
                <a:gd name="connsiteX75" fmla="*/ 409508 w 1497162"/>
                <a:gd name="connsiteY75" fmla="*/ 810764 h 1910862"/>
                <a:gd name="connsiteX76" fmla="*/ 390257 w 1497162"/>
                <a:gd name="connsiteY76" fmla="*/ 781888 h 1910862"/>
                <a:gd name="connsiteX77" fmla="*/ 371007 w 1497162"/>
                <a:gd name="connsiteY77" fmla="*/ 714511 h 1910862"/>
                <a:gd name="connsiteX78" fmla="*/ 351756 w 1497162"/>
                <a:gd name="connsiteY78" fmla="*/ 656759 h 1910862"/>
                <a:gd name="connsiteX79" fmla="*/ 332506 w 1497162"/>
                <a:gd name="connsiteY79" fmla="*/ 627884 h 1910862"/>
                <a:gd name="connsiteX80" fmla="*/ 274754 w 1497162"/>
                <a:gd name="connsiteY80" fmla="*/ 608633 h 1910862"/>
                <a:gd name="connsiteX81" fmla="*/ 245878 w 1497162"/>
                <a:gd name="connsiteY81" fmla="*/ 589382 h 1910862"/>
                <a:gd name="connsiteX82" fmla="*/ 217002 w 1497162"/>
                <a:gd name="connsiteY82" fmla="*/ 579757 h 1910862"/>
                <a:gd name="connsiteX83" fmla="*/ 120750 w 1497162"/>
                <a:gd name="connsiteY83" fmla="*/ 560507 h 1910862"/>
                <a:gd name="connsiteX84" fmla="*/ 82249 w 1497162"/>
                <a:gd name="connsiteY84" fmla="*/ 550881 h 1910862"/>
                <a:gd name="connsiteX85" fmla="*/ 24497 w 1497162"/>
                <a:gd name="connsiteY85" fmla="*/ 531631 h 1910862"/>
                <a:gd name="connsiteX86" fmla="*/ 14872 w 1497162"/>
                <a:gd name="connsiteY86" fmla="*/ 473879 h 1910862"/>
                <a:gd name="connsiteX87" fmla="*/ 14872 w 1497162"/>
                <a:gd name="connsiteY87" fmla="*/ 88869 h 1910862"/>
                <a:gd name="connsiteX88" fmla="*/ 34122 w 1497162"/>
                <a:gd name="connsiteY88" fmla="*/ 21492 h 1910862"/>
                <a:gd name="connsiteX0" fmla="*/ 34122 w 1497162"/>
                <a:gd name="connsiteY0" fmla="*/ 21492 h 1910862"/>
                <a:gd name="connsiteX1" fmla="*/ 178501 w 1497162"/>
                <a:gd name="connsiteY1" fmla="*/ 11867 h 1910862"/>
                <a:gd name="connsiteX2" fmla="*/ 207377 w 1497162"/>
                <a:gd name="connsiteY2" fmla="*/ 69618 h 1910862"/>
                <a:gd name="connsiteX3" fmla="*/ 197752 w 1497162"/>
                <a:gd name="connsiteY3" fmla="*/ 146620 h 1910862"/>
                <a:gd name="connsiteX4" fmla="*/ 188127 w 1497162"/>
                <a:gd name="connsiteY4" fmla="*/ 175496 h 1910862"/>
                <a:gd name="connsiteX5" fmla="*/ 101499 w 1497162"/>
                <a:gd name="connsiteY5" fmla="*/ 252498 h 1910862"/>
                <a:gd name="connsiteX6" fmla="*/ 91874 w 1497162"/>
                <a:gd name="connsiteY6" fmla="*/ 300625 h 1910862"/>
                <a:gd name="connsiteX7" fmla="*/ 82249 w 1497162"/>
                <a:gd name="connsiteY7" fmla="*/ 339126 h 1910862"/>
                <a:gd name="connsiteX8" fmla="*/ 91874 w 1497162"/>
                <a:gd name="connsiteY8" fmla="*/ 464254 h 1910862"/>
                <a:gd name="connsiteX9" fmla="*/ 101499 w 1497162"/>
                <a:gd name="connsiteY9" fmla="*/ 493130 h 1910862"/>
                <a:gd name="connsiteX10" fmla="*/ 130375 w 1497162"/>
                <a:gd name="connsiteY10" fmla="*/ 502755 h 1910862"/>
                <a:gd name="connsiteX11" fmla="*/ 284379 w 1497162"/>
                <a:gd name="connsiteY11" fmla="*/ 531631 h 1910862"/>
                <a:gd name="connsiteX12" fmla="*/ 390257 w 1497162"/>
                <a:gd name="connsiteY12" fmla="*/ 541256 h 1910862"/>
                <a:gd name="connsiteX13" fmla="*/ 573137 w 1497162"/>
                <a:gd name="connsiteY13" fmla="*/ 570132 h 1910862"/>
                <a:gd name="connsiteX14" fmla="*/ 640514 w 1497162"/>
                <a:gd name="connsiteY14" fmla="*/ 589382 h 1910862"/>
                <a:gd name="connsiteX15" fmla="*/ 679015 w 1497162"/>
                <a:gd name="connsiteY15" fmla="*/ 599008 h 1910862"/>
                <a:gd name="connsiteX16" fmla="*/ 736767 w 1497162"/>
                <a:gd name="connsiteY16" fmla="*/ 637509 h 1910862"/>
                <a:gd name="connsiteX17" fmla="*/ 765642 w 1497162"/>
                <a:gd name="connsiteY17" fmla="*/ 666385 h 1910862"/>
                <a:gd name="connsiteX18" fmla="*/ 852270 w 1497162"/>
                <a:gd name="connsiteY18" fmla="*/ 724136 h 1910862"/>
                <a:gd name="connsiteX19" fmla="*/ 938897 w 1497162"/>
                <a:gd name="connsiteY19" fmla="*/ 781888 h 1910862"/>
                <a:gd name="connsiteX20" fmla="*/ 967773 w 1497162"/>
                <a:gd name="connsiteY20" fmla="*/ 801138 h 1910862"/>
                <a:gd name="connsiteX21" fmla="*/ 1025524 w 1497162"/>
                <a:gd name="connsiteY21" fmla="*/ 858890 h 1910862"/>
                <a:gd name="connsiteX22" fmla="*/ 1064026 w 1497162"/>
                <a:gd name="connsiteY22" fmla="*/ 916641 h 1910862"/>
                <a:gd name="connsiteX23" fmla="*/ 1083276 w 1497162"/>
                <a:gd name="connsiteY23" fmla="*/ 945517 h 1910862"/>
                <a:gd name="connsiteX24" fmla="*/ 1112152 w 1497162"/>
                <a:gd name="connsiteY24" fmla="*/ 964768 h 1910862"/>
                <a:gd name="connsiteX25" fmla="*/ 1160278 w 1497162"/>
                <a:gd name="connsiteY25" fmla="*/ 1022519 h 1910862"/>
                <a:gd name="connsiteX26" fmla="*/ 1208404 w 1497162"/>
                <a:gd name="connsiteY26" fmla="*/ 1070646 h 1910862"/>
                <a:gd name="connsiteX27" fmla="*/ 1218030 w 1497162"/>
                <a:gd name="connsiteY27" fmla="*/ 1099521 h 1910862"/>
                <a:gd name="connsiteX28" fmla="*/ 1261468 w 1497162"/>
                <a:gd name="connsiteY28" fmla="*/ 1082978 h 1910862"/>
                <a:gd name="connsiteX29" fmla="*/ 1349574 w 1497162"/>
                <a:gd name="connsiteY29" fmla="*/ 1080597 h 1910862"/>
                <a:gd name="connsiteX30" fmla="*/ 1325688 w 1497162"/>
                <a:gd name="connsiteY30" fmla="*/ 1186149 h 1910862"/>
                <a:gd name="connsiteX31" fmla="*/ 1285407 w 1497162"/>
                <a:gd name="connsiteY31" fmla="*/ 1215025 h 1910862"/>
                <a:gd name="connsiteX32" fmla="*/ 1323908 w 1497162"/>
                <a:gd name="connsiteY32" fmla="*/ 1301652 h 1910862"/>
                <a:gd name="connsiteX33" fmla="*/ 1352783 w 1497162"/>
                <a:gd name="connsiteY33" fmla="*/ 1388279 h 1910862"/>
                <a:gd name="connsiteX34" fmla="*/ 1362409 w 1497162"/>
                <a:gd name="connsiteY34" fmla="*/ 1417155 h 1910862"/>
                <a:gd name="connsiteX35" fmla="*/ 1495558 w 1497162"/>
                <a:gd name="connsiteY35" fmla="*/ 1561534 h 1910862"/>
                <a:gd name="connsiteX36" fmla="*/ 1352783 w 1497162"/>
                <a:gd name="connsiteY36" fmla="*/ 1725164 h 1910862"/>
                <a:gd name="connsiteX37" fmla="*/ 1333533 w 1497162"/>
                <a:gd name="connsiteY37" fmla="*/ 1754039 h 1910862"/>
                <a:gd name="connsiteX38" fmla="*/ 1246906 w 1497162"/>
                <a:gd name="connsiteY38" fmla="*/ 1802166 h 1910862"/>
                <a:gd name="connsiteX39" fmla="*/ 1189154 w 1497162"/>
                <a:gd name="connsiteY39" fmla="*/ 1840667 h 1910862"/>
                <a:gd name="connsiteX40" fmla="*/ 1150653 w 1497162"/>
                <a:gd name="connsiteY40" fmla="*/ 1850292 h 1910862"/>
                <a:gd name="connsiteX41" fmla="*/ 1121777 w 1497162"/>
                <a:gd name="connsiteY41" fmla="*/ 1859917 h 1910862"/>
                <a:gd name="connsiteX42" fmla="*/ 996649 w 1497162"/>
                <a:gd name="connsiteY42" fmla="*/ 1869542 h 1910862"/>
                <a:gd name="connsiteX43" fmla="*/ 881146 w 1497162"/>
                <a:gd name="connsiteY43" fmla="*/ 1888793 h 1910862"/>
                <a:gd name="connsiteX44" fmla="*/ 823394 w 1497162"/>
                <a:gd name="connsiteY44" fmla="*/ 1898418 h 1910862"/>
                <a:gd name="connsiteX45" fmla="*/ 602013 w 1497162"/>
                <a:gd name="connsiteY45" fmla="*/ 1908044 h 1910862"/>
                <a:gd name="connsiteX46" fmla="*/ 236253 w 1497162"/>
                <a:gd name="connsiteY46" fmla="*/ 1898418 h 1910862"/>
                <a:gd name="connsiteX47" fmla="*/ 226628 w 1497162"/>
                <a:gd name="connsiteY47" fmla="*/ 1869542 h 1910862"/>
                <a:gd name="connsiteX48" fmla="*/ 236253 w 1497162"/>
                <a:gd name="connsiteY48" fmla="*/ 1831041 h 1910862"/>
                <a:gd name="connsiteX49" fmla="*/ 294004 w 1497162"/>
                <a:gd name="connsiteY49" fmla="*/ 1802166 h 1910862"/>
                <a:gd name="connsiteX50" fmla="*/ 332506 w 1497162"/>
                <a:gd name="connsiteY50" fmla="*/ 1782915 h 1910862"/>
                <a:gd name="connsiteX51" fmla="*/ 871520 w 1497162"/>
                <a:gd name="connsiteY51" fmla="*/ 1773290 h 1910862"/>
                <a:gd name="connsiteX52" fmla="*/ 967773 w 1497162"/>
                <a:gd name="connsiteY52" fmla="*/ 1754039 h 1910862"/>
                <a:gd name="connsiteX53" fmla="*/ 1054400 w 1497162"/>
                <a:gd name="connsiteY53" fmla="*/ 1686662 h 1910862"/>
                <a:gd name="connsiteX54" fmla="*/ 1092901 w 1497162"/>
                <a:gd name="connsiteY54" fmla="*/ 1600035 h 1910862"/>
                <a:gd name="connsiteX55" fmla="*/ 1121777 w 1497162"/>
                <a:gd name="connsiteY55" fmla="*/ 1580785 h 1910862"/>
                <a:gd name="connsiteX56" fmla="*/ 1150653 w 1497162"/>
                <a:gd name="connsiteY56" fmla="*/ 1551909 h 1910862"/>
                <a:gd name="connsiteX57" fmla="*/ 1179529 w 1497162"/>
                <a:gd name="connsiteY57" fmla="*/ 1532658 h 1910862"/>
                <a:gd name="connsiteX58" fmla="*/ 1218030 w 1497162"/>
                <a:gd name="connsiteY58" fmla="*/ 1503782 h 1910862"/>
                <a:gd name="connsiteX59" fmla="*/ 1246906 w 1497162"/>
                <a:gd name="connsiteY59" fmla="*/ 1484532 h 1910862"/>
                <a:gd name="connsiteX60" fmla="*/ 1275781 w 1497162"/>
                <a:gd name="connsiteY60" fmla="*/ 1455656 h 1910862"/>
                <a:gd name="connsiteX61" fmla="*/ 1295032 w 1497162"/>
                <a:gd name="connsiteY61" fmla="*/ 1388279 h 1910862"/>
                <a:gd name="connsiteX62" fmla="*/ 1266156 w 1497162"/>
                <a:gd name="connsiteY62" fmla="*/ 1292027 h 1910862"/>
                <a:gd name="connsiteX63" fmla="*/ 1208404 w 1497162"/>
                <a:gd name="connsiteY63" fmla="*/ 1263151 h 1910862"/>
                <a:gd name="connsiteX64" fmla="*/ 1141028 w 1497162"/>
                <a:gd name="connsiteY64" fmla="*/ 1224650 h 1910862"/>
                <a:gd name="connsiteX65" fmla="*/ 1083276 w 1497162"/>
                <a:gd name="connsiteY65" fmla="*/ 1186149 h 1910862"/>
                <a:gd name="connsiteX66" fmla="*/ 1054400 w 1497162"/>
                <a:gd name="connsiteY66" fmla="*/ 1166898 h 1910862"/>
                <a:gd name="connsiteX67" fmla="*/ 987023 w 1497162"/>
                <a:gd name="connsiteY67" fmla="*/ 1109147 h 1910862"/>
                <a:gd name="connsiteX68" fmla="*/ 929272 w 1497162"/>
                <a:gd name="connsiteY68" fmla="*/ 1051395 h 1910862"/>
                <a:gd name="connsiteX69" fmla="*/ 910021 w 1497162"/>
                <a:gd name="connsiteY69" fmla="*/ 1022519 h 1910862"/>
                <a:gd name="connsiteX70" fmla="*/ 881146 w 1497162"/>
                <a:gd name="connsiteY70" fmla="*/ 1003269 h 1910862"/>
                <a:gd name="connsiteX71" fmla="*/ 813769 w 1497162"/>
                <a:gd name="connsiteY71" fmla="*/ 916641 h 1910862"/>
                <a:gd name="connsiteX72" fmla="*/ 794518 w 1497162"/>
                <a:gd name="connsiteY72" fmla="*/ 887766 h 1910862"/>
                <a:gd name="connsiteX73" fmla="*/ 727141 w 1497162"/>
                <a:gd name="connsiteY73" fmla="*/ 868515 h 1910862"/>
                <a:gd name="connsiteX74" fmla="*/ 496135 w 1497162"/>
                <a:gd name="connsiteY74" fmla="*/ 858890 h 1910862"/>
                <a:gd name="connsiteX75" fmla="*/ 409508 w 1497162"/>
                <a:gd name="connsiteY75" fmla="*/ 810764 h 1910862"/>
                <a:gd name="connsiteX76" fmla="*/ 390257 w 1497162"/>
                <a:gd name="connsiteY76" fmla="*/ 781888 h 1910862"/>
                <a:gd name="connsiteX77" fmla="*/ 371007 w 1497162"/>
                <a:gd name="connsiteY77" fmla="*/ 714511 h 1910862"/>
                <a:gd name="connsiteX78" fmla="*/ 351756 w 1497162"/>
                <a:gd name="connsiteY78" fmla="*/ 656759 h 1910862"/>
                <a:gd name="connsiteX79" fmla="*/ 332506 w 1497162"/>
                <a:gd name="connsiteY79" fmla="*/ 627884 h 1910862"/>
                <a:gd name="connsiteX80" fmla="*/ 274754 w 1497162"/>
                <a:gd name="connsiteY80" fmla="*/ 608633 h 1910862"/>
                <a:gd name="connsiteX81" fmla="*/ 245878 w 1497162"/>
                <a:gd name="connsiteY81" fmla="*/ 589382 h 1910862"/>
                <a:gd name="connsiteX82" fmla="*/ 217002 w 1497162"/>
                <a:gd name="connsiteY82" fmla="*/ 579757 h 1910862"/>
                <a:gd name="connsiteX83" fmla="*/ 120750 w 1497162"/>
                <a:gd name="connsiteY83" fmla="*/ 560507 h 1910862"/>
                <a:gd name="connsiteX84" fmla="*/ 82249 w 1497162"/>
                <a:gd name="connsiteY84" fmla="*/ 550881 h 1910862"/>
                <a:gd name="connsiteX85" fmla="*/ 24497 w 1497162"/>
                <a:gd name="connsiteY85" fmla="*/ 531631 h 1910862"/>
                <a:gd name="connsiteX86" fmla="*/ 14872 w 1497162"/>
                <a:gd name="connsiteY86" fmla="*/ 473879 h 1910862"/>
                <a:gd name="connsiteX87" fmla="*/ 14872 w 1497162"/>
                <a:gd name="connsiteY87" fmla="*/ 88869 h 1910862"/>
                <a:gd name="connsiteX88" fmla="*/ 34122 w 1497162"/>
                <a:gd name="connsiteY88" fmla="*/ 21492 h 1910862"/>
                <a:gd name="connsiteX0" fmla="*/ 34122 w 1497162"/>
                <a:gd name="connsiteY0" fmla="*/ 21492 h 1910862"/>
                <a:gd name="connsiteX1" fmla="*/ 178501 w 1497162"/>
                <a:gd name="connsiteY1" fmla="*/ 11867 h 1910862"/>
                <a:gd name="connsiteX2" fmla="*/ 207377 w 1497162"/>
                <a:gd name="connsiteY2" fmla="*/ 69618 h 1910862"/>
                <a:gd name="connsiteX3" fmla="*/ 197752 w 1497162"/>
                <a:gd name="connsiteY3" fmla="*/ 146620 h 1910862"/>
                <a:gd name="connsiteX4" fmla="*/ 188127 w 1497162"/>
                <a:gd name="connsiteY4" fmla="*/ 175496 h 1910862"/>
                <a:gd name="connsiteX5" fmla="*/ 101499 w 1497162"/>
                <a:gd name="connsiteY5" fmla="*/ 252498 h 1910862"/>
                <a:gd name="connsiteX6" fmla="*/ 91874 w 1497162"/>
                <a:gd name="connsiteY6" fmla="*/ 300625 h 1910862"/>
                <a:gd name="connsiteX7" fmla="*/ 82249 w 1497162"/>
                <a:gd name="connsiteY7" fmla="*/ 339126 h 1910862"/>
                <a:gd name="connsiteX8" fmla="*/ 91874 w 1497162"/>
                <a:gd name="connsiteY8" fmla="*/ 464254 h 1910862"/>
                <a:gd name="connsiteX9" fmla="*/ 101499 w 1497162"/>
                <a:gd name="connsiteY9" fmla="*/ 493130 h 1910862"/>
                <a:gd name="connsiteX10" fmla="*/ 130375 w 1497162"/>
                <a:gd name="connsiteY10" fmla="*/ 502755 h 1910862"/>
                <a:gd name="connsiteX11" fmla="*/ 284379 w 1497162"/>
                <a:gd name="connsiteY11" fmla="*/ 531631 h 1910862"/>
                <a:gd name="connsiteX12" fmla="*/ 390257 w 1497162"/>
                <a:gd name="connsiteY12" fmla="*/ 541256 h 1910862"/>
                <a:gd name="connsiteX13" fmla="*/ 573137 w 1497162"/>
                <a:gd name="connsiteY13" fmla="*/ 570132 h 1910862"/>
                <a:gd name="connsiteX14" fmla="*/ 640514 w 1497162"/>
                <a:gd name="connsiteY14" fmla="*/ 589382 h 1910862"/>
                <a:gd name="connsiteX15" fmla="*/ 679015 w 1497162"/>
                <a:gd name="connsiteY15" fmla="*/ 599008 h 1910862"/>
                <a:gd name="connsiteX16" fmla="*/ 736767 w 1497162"/>
                <a:gd name="connsiteY16" fmla="*/ 637509 h 1910862"/>
                <a:gd name="connsiteX17" fmla="*/ 765642 w 1497162"/>
                <a:gd name="connsiteY17" fmla="*/ 666385 h 1910862"/>
                <a:gd name="connsiteX18" fmla="*/ 852270 w 1497162"/>
                <a:gd name="connsiteY18" fmla="*/ 724136 h 1910862"/>
                <a:gd name="connsiteX19" fmla="*/ 938897 w 1497162"/>
                <a:gd name="connsiteY19" fmla="*/ 781888 h 1910862"/>
                <a:gd name="connsiteX20" fmla="*/ 967773 w 1497162"/>
                <a:gd name="connsiteY20" fmla="*/ 801138 h 1910862"/>
                <a:gd name="connsiteX21" fmla="*/ 1025524 w 1497162"/>
                <a:gd name="connsiteY21" fmla="*/ 858890 h 1910862"/>
                <a:gd name="connsiteX22" fmla="*/ 1064026 w 1497162"/>
                <a:gd name="connsiteY22" fmla="*/ 916641 h 1910862"/>
                <a:gd name="connsiteX23" fmla="*/ 1083276 w 1497162"/>
                <a:gd name="connsiteY23" fmla="*/ 945517 h 1910862"/>
                <a:gd name="connsiteX24" fmla="*/ 1112152 w 1497162"/>
                <a:gd name="connsiteY24" fmla="*/ 964768 h 1910862"/>
                <a:gd name="connsiteX25" fmla="*/ 1160278 w 1497162"/>
                <a:gd name="connsiteY25" fmla="*/ 1022519 h 1910862"/>
                <a:gd name="connsiteX26" fmla="*/ 1208404 w 1497162"/>
                <a:gd name="connsiteY26" fmla="*/ 1070646 h 1910862"/>
                <a:gd name="connsiteX27" fmla="*/ 1218030 w 1497162"/>
                <a:gd name="connsiteY27" fmla="*/ 1099521 h 1910862"/>
                <a:gd name="connsiteX28" fmla="*/ 1261468 w 1497162"/>
                <a:gd name="connsiteY28" fmla="*/ 1082978 h 1910862"/>
                <a:gd name="connsiteX29" fmla="*/ 1349574 w 1497162"/>
                <a:gd name="connsiteY29" fmla="*/ 1080597 h 1910862"/>
                <a:gd name="connsiteX30" fmla="*/ 1325688 w 1497162"/>
                <a:gd name="connsiteY30" fmla="*/ 1186149 h 1910862"/>
                <a:gd name="connsiteX31" fmla="*/ 1285407 w 1497162"/>
                <a:gd name="connsiteY31" fmla="*/ 1215025 h 1910862"/>
                <a:gd name="connsiteX32" fmla="*/ 1332905 w 1497162"/>
                <a:gd name="connsiteY32" fmla="*/ 1221091 h 1910862"/>
                <a:gd name="connsiteX33" fmla="*/ 1323908 w 1497162"/>
                <a:gd name="connsiteY33" fmla="*/ 1301652 h 1910862"/>
                <a:gd name="connsiteX34" fmla="*/ 1352783 w 1497162"/>
                <a:gd name="connsiteY34" fmla="*/ 1388279 h 1910862"/>
                <a:gd name="connsiteX35" fmla="*/ 1362409 w 1497162"/>
                <a:gd name="connsiteY35" fmla="*/ 1417155 h 1910862"/>
                <a:gd name="connsiteX36" fmla="*/ 1495558 w 1497162"/>
                <a:gd name="connsiteY36" fmla="*/ 1561534 h 1910862"/>
                <a:gd name="connsiteX37" fmla="*/ 1352783 w 1497162"/>
                <a:gd name="connsiteY37" fmla="*/ 1725164 h 1910862"/>
                <a:gd name="connsiteX38" fmla="*/ 1333533 w 1497162"/>
                <a:gd name="connsiteY38" fmla="*/ 1754039 h 1910862"/>
                <a:gd name="connsiteX39" fmla="*/ 1246906 w 1497162"/>
                <a:gd name="connsiteY39" fmla="*/ 1802166 h 1910862"/>
                <a:gd name="connsiteX40" fmla="*/ 1189154 w 1497162"/>
                <a:gd name="connsiteY40" fmla="*/ 1840667 h 1910862"/>
                <a:gd name="connsiteX41" fmla="*/ 1150653 w 1497162"/>
                <a:gd name="connsiteY41" fmla="*/ 1850292 h 1910862"/>
                <a:gd name="connsiteX42" fmla="*/ 1121777 w 1497162"/>
                <a:gd name="connsiteY42" fmla="*/ 1859917 h 1910862"/>
                <a:gd name="connsiteX43" fmla="*/ 996649 w 1497162"/>
                <a:gd name="connsiteY43" fmla="*/ 1869542 h 1910862"/>
                <a:gd name="connsiteX44" fmla="*/ 881146 w 1497162"/>
                <a:gd name="connsiteY44" fmla="*/ 1888793 h 1910862"/>
                <a:gd name="connsiteX45" fmla="*/ 823394 w 1497162"/>
                <a:gd name="connsiteY45" fmla="*/ 1898418 h 1910862"/>
                <a:gd name="connsiteX46" fmla="*/ 602013 w 1497162"/>
                <a:gd name="connsiteY46" fmla="*/ 1908044 h 1910862"/>
                <a:gd name="connsiteX47" fmla="*/ 236253 w 1497162"/>
                <a:gd name="connsiteY47" fmla="*/ 1898418 h 1910862"/>
                <a:gd name="connsiteX48" fmla="*/ 226628 w 1497162"/>
                <a:gd name="connsiteY48" fmla="*/ 1869542 h 1910862"/>
                <a:gd name="connsiteX49" fmla="*/ 236253 w 1497162"/>
                <a:gd name="connsiteY49" fmla="*/ 1831041 h 1910862"/>
                <a:gd name="connsiteX50" fmla="*/ 294004 w 1497162"/>
                <a:gd name="connsiteY50" fmla="*/ 1802166 h 1910862"/>
                <a:gd name="connsiteX51" fmla="*/ 332506 w 1497162"/>
                <a:gd name="connsiteY51" fmla="*/ 1782915 h 1910862"/>
                <a:gd name="connsiteX52" fmla="*/ 871520 w 1497162"/>
                <a:gd name="connsiteY52" fmla="*/ 1773290 h 1910862"/>
                <a:gd name="connsiteX53" fmla="*/ 967773 w 1497162"/>
                <a:gd name="connsiteY53" fmla="*/ 1754039 h 1910862"/>
                <a:gd name="connsiteX54" fmla="*/ 1054400 w 1497162"/>
                <a:gd name="connsiteY54" fmla="*/ 1686662 h 1910862"/>
                <a:gd name="connsiteX55" fmla="*/ 1092901 w 1497162"/>
                <a:gd name="connsiteY55" fmla="*/ 1600035 h 1910862"/>
                <a:gd name="connsiteX56" fmla="*/ 1121777 w 1497162"/>
                <a:gd name="connsiteY56" fmla="*/ 1580785 h 1910862"/>
                <a:gd name="connsiteX57" fmla="*/ 1150653 w 1497162"/>
                <a:gd name="connsiteY57" fmla="*/ 1551909 h 1910862"/>
                <a:gd name="connsiteX58" fmla="*/ 1179529 w 1497162"/>
                <a:gd name="connsiteY58" fmla="*/ 1532658 h 1910862"/>
                <a:gd name="connsiteX59" fmla="*/ 1218030 w 1497162"/>
                <a:gd name="connsiteY59" fmla="*/ 1503782 h 1910862"/>
                <a:gd name="connsiteX60" fmla="*/ 1246906 w 1497162"/>
                <a:gd name="connsiteY60" fmla="*/ 1484532 h 1910862"/>
                <a:gd name="connsiteX61" fmla="*/ 1275781 w 1497162"/>
                <a:gd name="connsiteY61" fmla="*/ 1455656 h 1910862"/>
                <a:gd name="connsiteX62" fmla="*/ 1295032 w 1497162"/>
                <a:gd name="connsiteY62" fmla="*/ 1388279 h 1910862"/>
                <a:gd name="connsiteX63" fmla="*/ 1266156 w 1497162"/>
                <a:gd name="connsiteY63" fmla="*/ 1292027 h 1910862"/>
                <a:gd name="connsiteX64" fmla="*/ 1208404 w 1497162"/>
                <a:gd name="connsiteY64" fmla="*/ 1263151 h 1910862"/>
                <a:gd name="connsiteX65" fmla="*/ 1141028 w 1497162"/>
                <a:gd name="connsiteY65" fmla="*/ 1224650 h 1910862"/>
                <a:gd name="connsiteX66" fmla="*/ 1083276 w 1497162"/>
                <a:gd name="connsiteY66" fmla="*/ 1186149 h 1910862"/>
                <a:gd name="connsiteX67" fmla="*/ 1054400 w 1497162"/>
                <a:gd name="connsiteY67" fmla="*/ 1166898 h 1910862"/>
                <a:gd name="connsiteX68" fmla="*/ 987023 w 1497162"/>
                <a:gd name="connsiteY68" fmla="*/ 1109147 h 1910862"/>
                <a:gd name="connsiteX69" fmla="*/ 929272 w 1497162"/>
                <a:gd name="connsiteY69" fmla="*/ 1051395 h 1910862"/>
                <a:gd name="connsiteX70" fmla="*/ 910021 w 1497162"/>
                <a:gd name="connsiteY70" fmla="*/ 1022519 h 1910862"/>
                <a:gd name="connsiteX71" fmla="*/ 881146 w 1497162"/>
                <a:gd name="connsiteY71" fmla="*/ 1003269 h 1910862"/>
                <a:gd name="connsiteX72" fmla="*/ 813769 w 1497162"/>
                <a:gd name="connsiteY72" fmla="*/ 916641 h 1910862"/>
                <a:gd name="connsiteX73" fmla="*/ 794518 w 1497162"/>
                <a:gd name="connsiteY73" fmla="*/ 887766 h 1910862"/>
                <a:gd name="connsiteX74" fmla="*/ 727141 w 1497162"/>
                <a:gd name="connsiteY74" fmla="*/ 868515 h 1910862"/>
                <a:gd name="connsiteX75" fmla="*/ 496135 w 1497162"/>
                <a:gd name="connsiteY75" fmla="*/ 858890 h 1910862"/>
                <a:gd name="connsiteX76" fmla="*/ 409508 w 1497162"/>
                <a:gd name="connsiteY76" fmla="*/ 810764 h 1910862"/>
                <a:gd name="connsiteX77" fmla="*/ 390257 w 1497162"/>
                <a:gd name="connsiteY77" fmla="*/ 781888 h 1910862"/>
                <a:gd name="connsiteX78" fmla="*/ 371007 w 1497162"/>
                <a:gd name="connsiteY78" fmla="*/ 714511 h 1910862"/>
                <a:gd name="connsiteX79" fmla="*/ 351756 w 1497162"/>
                <a:gd name="connsiteY79" fmla="*/ 656759 h 1910862"/>
                <a:gd name="connsiteX80" fmla="*/ 332506 w 1497162"/>
                <a:gd name="connsiteY80" fmla="*/ 627884 h 1910862"/>
                <a:gd name="connsiteX81" fmla="*/ 274754 w 1497162"/>
                <a:gd name="connsiteY81" fmla="*/ 608633 h 1910862"/>
                <a:gd name="connsiteX82" fmla="*/ 245878 w 1497162"/>
                <a:gd name="connsiteY82" fmla="*/ 589382 h 1910862"/>
                <a:gd name="connsiteX83" fmla="*/ 217002 w 1497162"/>
                <a:gd name="connsiteY83" fmla="*/ 579757 h 1910862"/>
                <a:gd name="connsiteX84" fmla="*/ 120750 w 1497162"/>
                <a:gd name="connsiteY84" fmla="*/ 560507 h 1910862"/>
                <a:gd name="connsiteX85" fmla="*/ 82249 w 1497162"/>
                <a:gd name="connsiteY85" fmla="*/ 550881 h 1910862"/>
                <a:gd name="connsiteX86" fmla="*/ 24497 w 1497162"/>
                <a:gd name="connsiteY86" fmla="*/ 531631 h 1910862"/>
                <a:gd name="connsiteX87" fmla="*/ 14872 w 1497162"/>
                <a:gd name="connsiteY87" fmla="*/ 473879 h 1910862"/>
                <a:gd name="connsiteX88" fmla="*/ 14872 w 1497162"/>
                <a:gd name="connsiteY88" fmla="*/ 88869 h 1910862"/>
                <a:gd name="connsiteX89" fmla="*/ 34122 w 1497162"/>
                <a:gd name="connsiteY89" fmla="*/ 21492 h 1910862"/>
                <a:gd name="connsiteX0" fmla="*/ 34122 w 1497162"/>
                <a:gd name="connsiteY0" fmla="*/ 21492 h 1910862"/>
                <a:gd name="connsiteX1" fmla="*/ 178501 w 1497162"/>
                <a:gd name="connsiteY1" fmla="*/ 11867 h 1910862"/>
                <a:gd name="connsiteX2" fmla="*/ 207377 w 1497162"/>
                <a:gd name="connsiteY2" fmla="*/ 69618 h 1910862"/>
                <a:gd name="connsiteX3" fmla="*/ 197752 w 1497162"/>
                <a:gd name="connsiteY3" fmla="*/ 146620 h 1910862"/>
                <a:gd name="connsiteX4" fmla="*/ 188127 w 1497162"/>
                <a:gd name="connsiteY4" fmla="*/ 175496 h 1910862"/>
                <a:gd name="connsiteX5" fmla="*/ 101499 w 1497162"/>
                <a:gd name="connsiteY5" fmla="*/ 252498 h 1910862"/>
                <a:gd name="connsiteX6" fmla="*/ 91874 w 1497162"/>
                <a:gd name="connsiteY6" fmla="*/ 300625 h 1910862"/>
                <a:gd name="connsiteX7" fmla="*/ 82249 w 1497162"/>
                <a:gd name="connsiteY7" fmla="*/ 339126 h 1910862"/>
                <a:gd name="connsiteX8" fmla="*/ 91874 w 1497162"/>
                <a:gd name="connsiteY8" fmla="*/ 464254 h 1910862"/>
                <a:gd name="connsiteX9" fmla="*/ 101499 w 1497162"/>
                <a:gd name="connsiteY9" fmla="*/ 493130 h 1910862"/>
                <a:gd name="connsiteX10" fmla="*/ 130375 w 1497162"/>
                <a:gd name="connsiteY10" fmla="*/ 502755 h 1910862"/>
                <a:gd name="connsiteX11" fmla="*/ 284379 w 1497162"/>
                <a:gd name="connsiteY11" fmla="*/ 531631 h 1910862"/>
                <a:gd name="connsiteX12" fmla="*/ 390257 w 1497162"/>
                <a:gd name="connsiteY12" fmla="*/ 541256 h 1910862"/>
                <a:gd name="connsiteX13" fmla="*/ 573137 w 1497162"/>
                <a:gd name="connsiteY13" fmla="*/ 570132 h 1910862"/>
                <a:gd name="connsiteX14" fmla="*/ 640514 w 1497162"/>
                <a:gd name="connsiteY14" fmla="*/ 589382 h 1910862"/>
                <a:gd name="connsiteX15" fmla="*/ 679015 w 1497162"/>
                <a:gd name="connsiteY15" fmla="*/ 599008 h 1910862"/>
                <a:gd name="connsiteX16" fmla="*/ 736767 w 1497162"/>
                <a:gd name="connsiteY16" fmla="*/ 637509 h 1910862"/>
                <a:gd name="connsiteX17" fmla="*/ 765642 w 1497162"/>
                <a:gd name="connsiteY17" fmla="*/ 666385 h 1910862"/>
                <a:gd name="connsiteX18" fmla="*/ 852270 w 1497162"/>
                <a:gd name="connsiteY18" fmla="*/ 724136 h 1910862"/>
                <a:gd name="connsiteX19" fmla="*/ 938897 w 1497162"/>
                <a:gd name="connsiteY19" fmla="*/ 781888 h 1910862"/>
                <a:gd name="connsiteX20" fmla="*/ 967773 w 1497162"/>
                <a:gd name="connsiteY20" fmla="*/ 801138 h 1910862"/>
                <a:gd name="connsiteX21" fmla="*/ 1025524 w 1497162"/>
                <a:gd name="connsiteY21" fmla="*/ 858890 h 1910862"/>
                <a:gd name="connsiteX22" fmla="*/ 1064026 w 1497162"/>
                <a:gd name="connsiteY22" fmla="*/ 916641 h 1910862"/>
                <a:gd name="connsiteX23" fmla="*/ 1083276 w 1497162"/>
                <a:gd name="connsiteY23" fmla="*/ 945517 h 1910862"/>
                <a:gd name="connsiteX24" fmla="*/ 1112152 w 1497162"/>
                <a:gd name="connsiteY24" fmla="*/ 964768 h 1910862"/>
                <a:gd name="connsiteX25" fmla="*/ 1160278 w 1497162"/>
                <a:gd name="connsiteY25" fmla="*/ 1022519 h 1910862"/>
                <a:gd name="connsiteX26" fmla="*/ 1208404 w 1497162"/>
                <a:gd name="connsiteY26" fmla="*/ 1070646 h 1910862"/>
                <a:gd name="connsiteX27" fmla="*/ 1218030 w 1497162"/>
                <a:gd name="connsiteY27" fmla="*/ 1099521 h 1910862"/>
                <a:gd name="connsiteX28" fmla="*/ 1261468 w 1497162"/>
                <a:gd name="connsiteY28" fmla="*/ 1082978 h 1910862"/>
                <a:gd name="connsiteX29" fmla="*/ 1349574 w 1497162"/>
                <a:gd name="connsiteY29" fmla="*/ 1080597 h 1910862"/>
                <a:gd name="connsiteX30" fmla="*/ 1325688 w 1497162"/>
                <a:gd name="connsiteY30" fmla="*/ 1186149 h 1910862"/>
                <a:gd name="connsiteX31" fmla="*/ 1332905 w 1497162"/>
                <a:gd name="connsiteY31" fmla="*/ 1221091 h 1910862"/>
                <a:gd name="connsiteX32" fmla="*/ 1323908 w 1497162"/>
                <a:gd name="connsiteY32" fmla="*/ 1301652 h 1910862"/>
                <a:gd name="connsiteX33" fmla="*/ 1352783 w 1497162"/>
                <a:gd name="connsiteY33" fmla="*/ 1388279 h 1910862"/>
                <a:gd name="connsiteX34" fmla="*/ 1362409 w 1497162"/>
                <a:gd name="connsiteY34" fmla="*/ 1417155 h 1910862"/>
                <a:gd name="connsiteX35" fmla="*/ 1495558 w 1497162"/>
                <a:gd name="connsiteY35" fmla="*/ 1561534 h 1910862"/>
                <a:gd name="connsiteX36" fmla="*/ 1352783 w 1497162"/>
                <a:gd name="connsiteY36" fmla="*/ 1725164 h 1910862"/>
                <a:gd name="connsiteX37" fmla="*/ 1333533 w 1497162"/>
                <a:gd name="connsiteY37" fmla="*/ 1754039 h 1910862"/>
                <a:gd name="connsiteX38" fmla="*/ 1246906 w 1497162"/>
                <a:gd name="connsiteY38" fmla="*/ 1802166 h 1910862"/>
                <a:gd name="connsiteX39" fmla="*/ 1189154 w 1497162"/>
                <a:gd name="connsiteY39" fmla="*/ 1840667 h 1910862"/>
                <a:gd name="connsiteX40" fmla="*/ 1150653 w 1497162"/>
                <a:gd name="connsiteY40" fmla="*/ 1850292 h 1910862"/>
                <a:gd name="connsiteX41" fmla="*/ 1121777 w 1497162"/>
                <a:gd name="connsiteY41" fmla="*/ 1859917 h 1910862"/>
                <a:gd name="connsiteX42" fmla="*/ 996649 w 1497162"/>
                <a:gd name="connsiteY42" fmla="*/ 1869542 h 1910862"/>
                <a:gd name="connsiteX43" fmla="*/ 881146 w 1497162"/>
                <a:gd name="connsiteY43" fmla="*/ 1888793 h 1910862"/>
                <a:gd name="connsiteX44" fmla="*/ 823394 w 1497162"/>
                <a:gd name="connsiteY44" fmla="*/ 1898418 h 1910862"/>
                <a:gd name="connsiteX45" fmla="*/ 602013 w 1497162"/>
                <a:gd name="connsiteY45" fmla="*/ 1908044 h 1910862"/>
                <a:gd name="connsiteX46" fmla="*/ 236253 w 1497162"/>
                <a:gd name="connsiteY46" fmla="*/ 1898418 h 1910862"/>
                <a:gd name="connsiteX47" fmla="*/ 226628 w 1497162"/>
                <a:gd name="connsiteY47" fmla="*/ 1869542 h 1910862"/>
                <a:gd name="connsiteX48" fmla="*/ 236253 w 1497162"/>
                <a:gd name="connsiteY48" fmla="*/ 1831041 h 1910862"/>
                <a:gd name="connsiteX49" fmla="*/ 294004 w 1497162"/>
                <a:gd name="connsiteY49" fmla="*/ 1802166 h 1910862"/>
                <a:gd name="connsiteX50" fmla="*/ 332506 w 1497162"/>
                <a:gd name="connsiteY50" fmla="*/ 1782915 h 1910862"/>
                <a:gd name="connsiteX51" fmla="*/ 871520 w 1497162"/>
                <a:gd name="connsiteY51" fmla="*/ 1773290 h 1910862"/>
                <a:gd name="connsiteX52" fmla="*/ 967773 w 1497162"/>
                <a:gd name="connsiteY52" fmla="*/ 1754039 h 1910862"/>
                <a:gd name="connsiteX53" fmla="*/ 1054400 w 1497162"/>
                <a:gd name="connsiteY53" fmla="*/ 1686662 h 1910862"/>
                <a:gd name="connsiteX54" fmla="*/ 1092901 w 1497162"/>
                <a:gd name="connsiteY54" fmla="*/ 1600035 h 1910862"/>
                <a:gd name="connsiteX55" fmla="*/ 1121777 w 1497162"/>
                <a:gd name="connsiteY55" fmla="*/ 1580785 h 1910862"/>
                <a:gd name="connsiteX56" fmla="*/ 1150653 w 1497162"/>
                <a:gd name="connsiteY56" fmla="*/ 1551909 h 1910862"/>
                <a:gd name="connsiteX57" fmla="*/ 1179529 w 1497162"/>
                <a:gd name="connsiteY57" fmla="*/ 1532658 h 1910862"/>
                <a:gd name="connsiteX58" fmla="*/ 1218030 w 1497162"/>
                <a:gd name="connsiteY58" fmla="*/ 1503782 h 1910862"/>
                <a:gd name="connsiteX59" fmla="*/ 1246906 w 1497162"/>
                <a:gd name="connsiteY59" fmla="*/ 1484532 h 1910862"/>
                <a:gd name="connsiteX60" fmla="*/ 1275781 w 1497162"/>
                <a:gd name="connsiteY60" fmla="*/ 1455656 h 1910862"/>
                <a:gd name="connsiteX61" fmla="*/ 1295032 w 1497162"/>
                <a:gd name="connsiteY61" fmla="*/ 1388279 h 1910862"/>
                <a:gd name="connsiteX62" fmla="*/ 1266156 w 1497162"/>
                <a:gd name="connsiteY62" fmla="*/ 1292027 h 1910862"/>
                <a:gd name="connsiteX63" fmla="*/ 1208404 w 1497162"/>
                <a:gd name="connsiteY63" fmla="*/ 1263151 h 1910862"/>
                <a:gd name="connsiteX64" fmla="*/ 1141028 w 1497162"/>
                <a:gd name="connsiteY64" fmla="*/ 1224650 h 1910862"/>
                <a:gd name="connsiteX65" fmla="*/ 1083276 w 1497162"/>
                <a:gd name="connsiteY65" fmla="*/ 1186149 h 1910862"/>
                <a:gd name="connsiteX66" fmla="*/ 1054400 w 1497162"/>
                <a:gd name="connsiteY66" fmla="*/ 1166898 h 1910862"/>
                <a:gd name="connsiteX67" fmla="*/ 987023 w 1497162"/>
                <a:gd name="connsiteY67" fmla="*/ 1109147 h 1910862"/>
                <a:gd name="connsiteX68" fmla="*/ 929272 w 1497162"/>
                <a:gd name="connsiteY68" fmla="*/ 1051395 h 1910862"/>
                <a:gd name="connsiteX69" fmla="*/ 910021 w 1497162"/>
                <a:gd name="connsiteY69" fmla="*/ 1022519 h 1910862"/>
                <a:gd name="connsiteX70" fmla="*/ 881146 w 1497162"/>
                <a:gd name="connsiteY70" fmla="*/ 1003269 h 1910862"/>
                <a:gd name="connsiteX71" fmla="*/ 813769 w 1497162"/>
                <a:gd name="connsiteY71" fmla="*/ 916641 h 1910862"/>
                <a:gd name="connsiteX72" fmla="*/ 794518 w 1497162"/>
                <a:gd name="connsiteY72" fmla="*/ 887766 h 1910862"/>
                <a:gd name="connsiteX73" fmla="*/ 727141 w 1497162"/>
                <a:gd name="connsiteY73" fmla="*/ 868515 h 1910862"/>
                <a:gd name="connsiteX74" fmla="*/ 496135 w 1497162"/>
                <a:gd name="connsiteY74" fmla="*/ 858890 h 1910862"/>
                <a:gd name="connsiteX75" fmla="*/ 409508 w 1497162"/>
                <a:gd name="connsiteY75" fmla="*/ 810764 h 1910862"/>
                <a:gd name="connsiteX76" fmla="*/ 390257 w 1497162"/>
                <a:gd name="connsiteY76" fmla="*/ 781888 h 1910862"/>
                <a:gd name="connsiteX77" fmla="*/ 371007 w 1497162"/>
                <a:gd name="connsiteY77" fmla="*/ 714511 h 1910862"/>
                <a:gd name="connsiteX78" fmla="*/ 351756 w 1497162"/>
                <a:gd name="connsiteY78" fmla="*/ 656759 h 1910862"/>
                <a:gd name="connsiteX79" fmla="*/ 332506 w 1497162"/>
                <a:gd name="connsiteY79" fmla="*/ 627884 h 1910862"/>
                <a:gd name="connsiteX80" fmla="*/ 274754 w 1497162"/>
                <a:gd name="connsiteY80" fmla="*/ 608633 h 1910862"/>
                <a:gd name="connsiteX81" fmla="*/ 245878 w 1497162"/>
                <a:gd name="connsiteY81" fmla="*/ 589382 h 1910862"/>
                <a:gd name="connsiteX82" fmla="*/ 217002 w 1497162"/>
                <a:gd name="connsiteY82" fmla="*/ 579757 h 1910862"/>
                <a:gd name="connsiteX83" fmla="*/ 120750 w 1497162"/>
                <a:gd name="connsiteY83" fmla="*/ 560507 h 1910862"/>
                <a:gd name="connsiteX84" fmla="*/ 82249 w 1497162"/>
                <a:gd name="connsiteY84" fmla="*/ 550881 h 1910862"/>
                <a:gd name="connsiteX85" fmla="*/ 24497 w 1497162"/>
                <a:gd name="connsiteY85" fmla="*/ 531631 h 1910862"/>
                <a:gd name="connsiteX86" fmla="*/ 14872 w 1497162"/>
                <a:gd name="connsiteY86" fmla="*/ 473879 h 1910862"/>
                <a:gd name="connsiteX87" fmla="*/ 14872 w 1497162"/>
                <a:gd name="connsiteY87" fmla="*/ 88869 h 1910862"/>
                <a:gd name="connsiteX88" fmla="*/ 34122 w 1497162"/>
                <a:gd name="connsiteY88" fmla="*/ 21492 h 191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497162" h="1910862">
                  <a:moveTo>
                    <a:pt x="34122" y="21492"/>
                  </a:moveTo>
                  <a:cubicBezTo>
                    <a:pt x="61394" y="8658"/>
                    <a:pt x="71706" y="0"/>
                    <a:pt x="178501" y="11867"/>
                  </a:cubicBezTo>
                  <a:cubicBezTo>
                    <a:pt x="188235" y="26468"/>
                    <a:pt x="207377" y="49691"/>
                    <a:pt x="207377" y="69618"/>
                  </a:cubicBezTo>
                  <a:cubicBezTo>
                    <a:pt x="207377" y="95485"/>
                    <a:pt x="202379" y="121170"/>
                    <a:pt x="197752" y="146620"/>
                  </a:cubicBezTo>
                  <a:cubicBezTo>
                    <a:pt x="195937" y="156602"/>
                    <a:pt x="194356" y="167487"/>
                    <a:pt x="188127" y="175496"/>
                  </a:cubicBezTo>
                  <a:cubicBezTo>
                    <a:pt x="152624" y="221142"/>
                    <a:pt x="140098" y="226766"/>
                    <a:pt x="101499" y="252498"/>
                  </a:cubicBezTo>
                  <a:cubicBezTo>
                    <a:pt x="98291" y="268540"/>
                    <a:pt x="95423" y="284655"/>
                    <a:pt x="91874" y="300625"/>
                  </a:cubicBezTo>
                  <a:cubicBezTo>
                    <a:pt x="89004" y="313539"/>
                    <a:pt x="82249" y="325897"/>
                    <a:pt x="82249" y="339126"/>
                  </a:cubicBezTo>
                  <a:cubicBezTo>
                    <a:pt x="82249" y="380959"/>
                    <a:pt x="86685" y="422744"/>
                    <a:pt x="91874" y="464254"/>
                  </a:cubicBezTo>
                  <a:cubicBezTo>
                    <a:pt x="93132" y="474322"/>
                    <a:pt x="94325" y="485956"/>
                    <a:pt x="101499" y="493130"/>
                  </a:cubicBezTo>
                  <a:cubicBezTo>
                    <a:pt x="108673" y="500304"/>
                    <a:pt x="120750" y="499547"/>
                    <a:pt x="130375" y="502755"/>
                  </a:cubicBezTo>
                  <a:cubicBezTo>
                    <a:pt x="194473" y="545488"/>
                    <a:pt x="146215" y="520118"/>
                    <a:pt x="284379" y="531631"/>
                  </a:cubicBezTo>
                  <a:lnTo>
                    <a:pt x="390257" y="541256"/>
                  </a:lnTo>
                  <a:cubicBezTo>
                    <a:pt x="451588" y="547712"/>
                    <a:pt x="512900" y="556746"/>
                    <a:pt x="573137" y="570132"/>
                  </a:cubicBezTo>
                  <a:cubicBezTo>
                    <a:pt x="640822" y="585173"/>
                    <a:pt x="584254" y="573307"/>
                    <a:pt x="640514" y="589382"/>
                  </a:cubicBezTo>
                  <a:cubicBezTo>
                    <a:pt x="653234" y="593016"/>
                    <a:pt x="666181" y="595799"/>
                    <a:pt x="679015" y="599008"/>
                  </a:cubicBezTo>
                  <a:cubicBezTo>
                    <a:pt x="698266" y="611842"/>
                    <a:pt x="720407" y="621149"/>
                    <a:pt x="736767" y="637509"/>
                  </a:cubicBezTo>
                  <a:cubicBezTo>
                    <a:pt x="746392" y="647134"/>
                    <a:pt x="754897" y="658028"/>
                    <a:pt x="765642" y="666385"/>
                  </a:cubicBezTo>
                  <a:cubicBezTo>
                    <a:pt x="765657" y="666397"/>
                    <a:pt x="837824" y="714505"/>
                    <a:pt x="852270" y="724136"/>
                  </a:cubicBezTo>
                  <a:lnTo>
                    <a:pt x="938897" y="781888"/>
                  </a:lnTo>
                  <a:cubicBezTo>
                    <a:pt x="948522" y="788305"/>
                    <a:pt x="959593" y="792958"/>
                    <a:pt x="967773" y="801138"/>
                  </a:cubicBezTo>
                  <a:cubicBezTo>
                    <a:pt x="987023" y="820389"/>
                    <a:pt x="1010422" y="836238"/>
                    <a:pt x="1025524" y="858890"/>
                  </a:cubicBezTo>
                  <a:lnTo>
                    <a:pt x="1064026" y="916641"/>
                  </a:lnTo>
                  <a:cubicBezTo>
                    <a:pt x="1070443" y="926266"/>
                    <a:pt x="1073651" y="939100"/>
                    <a:pt x="1083276" y="945517"/>
                  </a:cubicBezTo>
                  <a:lnTo>
                    <a:pt x="1112152" y="964768"/>
                  </a:lnTo>
                  <a:cubicBezTo>
                    <a:pt x="1159942" y="1036455"/>
                    <a:pt x="1098524" y="948416"/>
                    <a:pt x="1160278" y="1022519"/>
                  </a:cubicBezTo>
                  <a:cubicBezTo>
                    <a:pt x="1200386" y="1070647"/>
                    <a:pt x="1155464" y="1035351"/>
                    <a:pt x="1208404" y="1070646"/>
                  </a:cubicBezTo>
                  <a:cubicBezTo>
                    <a:pt x="1211613" y="1080271"/>
                    <a:pt x="1213103" y="1090652"/>
                    <a:pt x="1218030" y="1099521"/>
                  </a:cubicBezTo>
                  <a:cubicBezTo>
                    <a:pt x="1226874" y="1101576"/>
                    <a:pt x="1239544" y="1086132"/>
                    <a:pt x="1261468" y="1082978"/>
                  </a:cubicBezTo>
                  <a:cubicBezTo>
                    <a:pt x="1283392" y="1079824"/>
                    <a:pt x="1338871" y="1063402"/>
                    <a:pt x="1349574" y="1080597"/>
                  </a:cubicBezTo>
                  <a:cubicBezTo>
                    <a:pt x="1360277" y="1097792"/>
                    <a:pt x="1322095" y="1176444"/>
                    <a:pt x="1325688" y="1186149"/>
                  </a:cubicBezTo>
                  <a:cubicBezTo>
                    <a:pt x="1322910" y="1209565"/>
                    <a:pt x="1333202" y="1201841"/>
                    <a:pt x="1332905" y="1221091"/>
                  </a:cubicBezTo>
                  <a:cubicBezTo>
                    <a:pt x="1339322" y="1235529"/>
                    <a:pt x="1312658" y="1273787"/>
                    <a:pt x="1323908" y="1301652"/>
                  </a:cubicBezTo>
                  <a:lnTo>
                    <a:pt x="1352783" y="1388279"/>
                  </a:lnTo>
                  <a:lnTo>
                    <a:pt x="1362409" y="1417155"/>
                  </a:lnTo>
                  <a:cubicBezTo>
                    <a:pt x="1360805" y="1446031"/>
                    <a:pt x="1497162" y="1510199"/>
                    <a:pt x="1495558" y="1561534"/>
                  </a:cubicBezTo>
                  <a:cubicBezTo>
                    <a:pt x="1493954" y="1612869"/>
                    <a:pt x="1354387" y="1693080"/>
                    <a:pt x="1352783" y="1725164"/>
                  </a:cubicBezTo>
                  <a:cubicBezTo>
                    <a:pt x="1351795" y="1736690"/>
                    <a:pt x="1342239" y="1746422"/>
                    <a:pt x="1333533" y="1754039"/>
                  </a:cubicBezTo>
                  <a:cubicBezTo>
                    <a:pt x="1229890" y="1844726"/>
                    <a:pt x="1314152" y="1764806"/>
                    <a:pt x="1246906" y="1802166"/>
                  </a:cubicBezTo>
                  <a:cubicBezTo>
                    <a:pt x="1226681" y="1813402"/>
                    <a:pt x="1211600" y="1835056"/>
                    <a:pt x="1189154" y="1840667"/>
                  </a:cubicBezTo>
                  <a:cubicBezTo>
                    <a:pt x="1176320" y="1843875"/>
                    <a:pt x="1163373" y="1846658"/>
                    <a:pt x="1150653" y="1850292"/>
                  </a:cubicBezTo>
                  <a:cubicBezTo>
                    <a:pt x="1140897" y="1853079"/>
                    <a:pt x="1131845" y="1858659"/>
                    <a:pt x="1121777" y="1859917"/>
                  </a:cubicBezTo>
                  <a:cubicBezTo>
                    <a:pt x="1080267" y="1865106"/>
                    <a:pt x="1038274" y="1865379"/>
                    <a:pt x="996649" y="1869542"/>
                  </a:cubicBezTo>
                  <a:cubicBezTo>
                    <a:pt x="935175" y="1875690"/>
                    <a:pt x="935583" y="1878896"/>
                    <a:pt x="881146" y="1888793"/>
                  </a:cubicBezTo>
                  <a:cubicBezTo>
                    <a:pt x="861945" y="1892284"/>
                    <a:pt x="842864" y="1897075"/>
                    <a:pt x="823394" y="1898418"/>
                  </a:cubicBezTo>
                  <a:cubicBezTo>
                    <a:pt x="749706" y="1903500"/>
                    <a:pt x="675807" y="1904835"/>
                    <a:pt x="602013" y="1908044"/>
                  </a:cubicBezTo>
                  <a:cubicBezTo>
                    <a:pt x="480093" y="1904835"/>
                    <a:pt x="357579" y="1910862"/>
                    <a:pt x="236253" y="1898418"/>
                  </a:cubicBezTo>
                  <a:cubicBezTo>
                    <a:pt x="226160" y="1897383"/>
                    <a:pt x="226628" y="1879688"/>
                    <a:pt x="226628" y="1869542"/>
                  </a:cubicBezTo>
                  <a:cubicBezTo>
                    <a:pt x="226628" y="1856313"/>
                    <a:pt x="228915" y="1842048"/>
                    <a:pt x="236253" y="1831041"/>
                  </a:cubicBezTo>
                  <a:cubicBezTo>
                    <a:pt x="248584" y="1812545"/>
                    <a:pt x="276069" y="1809853"/>
                    <a:pt x="294004" y="1802166"/>
                  </a:cubicBezTo>
                  <a:cubicBezTo>
                    <a:pt x="307193" y="1796514"/>
                    <a:pt x="318175" y="1783632"/>
                    <a:pt x="332506" y="1782915"/>
                  </a:cubicBezTo>
                  <a:cubicBezTo>
                    <a:pt x="511982" y="1773941"/>
                    <a:pt x="691849" y="1776498"/>
                    <a:pt x="871520" y="1773290"/>
                  </a:cubicBezTo>
                  <a:cubicBezTo>
                    <a:pt x="888266" y="1770898"/>
                    <a:pt x="944510" y="1766963"/>
                    <a:pt x="967773" y="1754039"/>
                  </a:cubicBezTo>
                  <a:cubicBezTo>
                    <a:pt x="1019581" y="1725256"/>
                    <a:pt x="1019325" y="1721737"/>
                    <a:pt x="1054400" y="1686662"/>
                  </a:cubicBezTo>
                  <a:cubicBezTo>
                    <a:pt x="1063930" y="1658074"/>
                    <a:pt x="1070023" y="1622913"/>
                    <a:pt x="1092901" y="1600035"/>
                  </a:cubicBezTo>
                  <a:cubicBezTo>
                    <a:pt x="1101081" y="1591855"/>
                    <a:pt x="1112890" y="1588191"/>
                    <a:pt x="1121777" y="1580785"/>
                  </a:cubicBezTo>
                  <a:cubicBezTo>
                    <a:pt x="1132234" y="1572071"/>
                    <a:pt x="1140196" y="1560623"/>
                    <a:pt x="1150653" y="1551909"/>
                  </a:cubicBezTo>
                  <a:cubicBezTo>
                    <a:pt x="1159540" y="1544503"/>
                    <a:pt x="1170116" y="1539382"/>
                    <a:pt x="1179529" y="1532658"/>
                  </a:cubicBezTo>
                  <a:cubicBezTo>
                    <a:pt x="1192583" y="1523334"/>
                    <a:pt x="1204976" y="1513106"/>
                    <a:pt x="1218030" y="1503782"/>
                  </a:cubicBezTo>
                  <a:cubicBezTo>
                    <a:pt x="1227443" y="1497058"/>
                    <a:pt x="1238019" y="1491938"/>
                    <a:pt x="1246906" y="1484532"/>
                  </a:cubicBezTo>
                  <a:cubicBezTo>
                    <a:pt x="1257363" y="1475818"/>
                    <a:pt x="1266156" y="1465281"/>
                    <a:pt x="1275781" y="1455656"/>
                  </a:cubicBezTo>
                  <a:cubicBezTo>
                    <a:pt x="1280321" y="1442037"/>
                    <a:pt x="1295032" y="1400368"/>
                    <a:pt x="1295032" y="1388279"/>
                  </a:cubicBezTo>
                  <a:cubicBezTo>
                    <a:pt x="1295032" y="1351925"/>
                    <a:pt x="1292250" y="1318121"/>
                    <a:pt x="1266156" y="1292027"/>
                  </a:cubicBezTo>
                  <a:cubicBezTo>
                    <a:pt x="1247495" y="1273367"/>
                    <a:pt x="1231891" y="1270980"/>
                    <a:pt x="1208404" y="1263151"/>
                  </a:cubicBezTo>
                  <a:cubicBezTo>
                    <a:pt x="1108553" y="1196580"/>
                    <a:pt x="1263104" y="1297894"/>
                    <a:pt x="1141028" y="1224650"/>
                  </a:cubicBezTo>
                  <a:cubicBezTo>
                    <a:pt x="1121189" y="1212747"/>
                    <a:pt x="1102527" y="1198983"/>
                    <a:pt x="1083276" y="1186149"/>
                  </a:cubicBezTo>
                  <a:cubicBezTo>
                    <a:pt x="1073651" y="1179732"/>
                    <a:pt x="1062580" y="1175078"/>
                    <a:pt x="1054400" y="1166898"/>
                  </a:cubicBezTo>
                  <a:cubicBezTo>
                    <a:pt x="951305" y="1063803"/>
                    <a:pt x="1110512" y="1220288"/>
                    <a:pt x="987023" y="1109147"/>
                  </a:cubicBezTo>
                  <a:cubicBezTo>
                    <a:pt x="966787" y="1090935"/>
                    <a:pt x="944374" y="1074047"/>
                    <a:pt x="929272" y="1051395"/>
                  </a:cubicBezTo>
                  <a:cubicBezTo>
                    <a:pt x="922855" y="1041770"/>
                    <a:pt x="918201" y="1030699"/>
                    <a:pt x="910021" y="1022519"/>
                  </a:cubicBezTo>
                  <a:cubicBezTo>
                    <a:pt x="901841" y="1014339"/>
                    <a:pt x="890033" y="1010675"/>
                    <a:pt x="881146" y="1003269"/>
                  </a:cubicBezTo>
                  <a:cubicBezTo>
                    <a:pt x="847218" y="974996"/>
                    <a:pt x="840601" y="956889"/>
                    <a:pt x="813769" y="916641"/>
                  </a:cubicBezTo>
                  <a:cubicBezTo>
                    <a:pt x="807352" y="907016"/>
                    <a:pt x="805492" y="891424"/>
                    <a:pt x="794518" y="887766"/>
                  </a:cubicBezTo>
                  <a:cubicBezTo>
                    <a:pt x="778370" y="882383"/>
                    <a:pt x="742527" y="869614"/>
                    <a:pt x="727141" y="868515"/>
                  </a:cubicBezTo>
                  <a:cubicBezTo>
                    <a:pt x="650268" y="863024"/>
                    <a:pt x="573137" y="862098"/>
                    <a:pt x="496135" y="858890"/>
                  </a:cubicBezTo>
                  <a:cubicBezTo>
                    <a:pt x="440340" y="840291"/>
                    <a:pt x="442757" y="850663"/>
                    <a:pt x="409508" y="810764"/>
                  </a:cubicBezTo>
                  <a:cubicBezTo>
                    <a:pt x="402102" y="801877"/>
                    <a:pt x="396674" y="791513"/>
                    <a:pt x="390257" y="781888"/>
                  </a:cubicBezTo>
                  <a:cubicBezTo>
                    <a:pt x="357901" y="684815"/>
                    <a:pt x="407277" y="835409"/>
                    <a:pt x="371007" y="714511"/>
                  </a:cubicBezTo>
                  <a:cubicBezTo>
                    <a:pt x="365176" y="695075"/>
                    <a:pt x="363012" y="673643"/>
                    <a:pt x="351756" y="656759"/>
                  </a:cubicBezTo>
                  <a:cubicBezTo>
                    <a:pt x="345339" y="647134"/>
                    <a:pt x="342315" y="634015"/>
                    <a:pt x="332506" y="627884"/>
                  </a:cubicBezTo>
                  <a:cubicBezTo>
                    <a:pt x="315298" y="617129"/>
                    <a:pt x="274754" y="608633"/>
                    <a:pt x="274754" y="608633"/>
                  </a:cubicBezTo>
                  <a:cubicBezTo>
                    <a:pt x="265129" y="602216"/>
                    <a:pt x="256225" y="594555"/>
                    <a:pt x="245878" y="589382"/>
                  </a:cubicBezTo>
                  <a:cubicBezTo>
                    <a:pt x="236803" y="584845"/>
                    <a:pt x="226758" y="582544"/>
                    <a:pt x="217002" y="579757"/>
                  </a:cubicBezTo>
                  <a:cubicBezTo>
                    <a:pt x="164830" y="564851"/>
                    <a:pt x="183786" y="573115"/>
                    <a:pt x="120750" y="560507"/>
                  </a:cubicBezTo>
                  <a:cubicBezTo>
                    <a:pt x="107778" y="557913"/>
                    <a:pt x="94920" y="554682"/>
                    <a:pt x="82249" y="550881"/>
                  </a:cubicBezTo>
                  <a:cubicBezTo>
                    <a:pt x="62813" y="545050"/>
                    <a:pt x="24497" y="531631"/>
                    <a:pt x="24497" y="531631"/>
                  </a:cubicBezTo>
                  <a:cubicBezTo>
                    <a:pt x="21289" y="512380"/>
                    <a:pt x="16493" y="493328"/>
                    <a:pt x="14872" y="473879"/>
                  </a:cubicBezTo>
                  <a:cubicBezTo>
                    <a:pt x="3473" y="337088"/>
                    <a:pt x="0" y="227679"/>
                    <a:pt x="14872" y="88869"/>
                  </a:cubicBezTo>
                  <a:cubicBezTo>
                    <a:pt x="21386" y="28073"/>
                    <a:pt x="6851" y="34326"/>
                    <a:pt x="34122" y="21492"/>
                  </a:cubicBezTo>
                  <a:close/>
                </a:path>
              </a:pathLst>
            </a:custGeom>
            <a:blipFill dpi="0" rotWithShape="1">
              <a:blip r:embed="rId5" cstate="print">
                <a:alphaModFix amt="35000"/>
              </a:blip>
              <a:srcRect/>
              <a:tile tx="0" ty="0" sx="50000" sy="50000" flip="none" algn="tl"/>
            </a:blip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9438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Spatial Data Structures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err="1" smtClean="0"/>
              <a:t>Kd</a:t>
            </a:r>
            <a:r>
              <a:rPr lang="en-US" sz="2800" dirty="0" smtClean="0"/>
              <a:t>-Tree</a:t>
            </a:r>
          </a:p>
          <a:p>
            <a:pPr lvl="1"/>
            <a:r>
              <a:rPr lang="en-US" sz="2400" dirty="0" smtClean="0"/>
              <a:t>Each cell is individually </a:t>
            </a:r>
            <a:br>
              <a:rPr lang="en-US" sz="2400" dirty="0" smtClean="0"/>
            </a:br>
            <a:r>
              <a:rPr lang="en-US" sz="2400" dirty="0" smtClean="0"/>
              <a:t>split along the median </a:t>
            </a:r>
            <a:br>
              <a:rPr lang="en-US" sz="2400" dirty="0" smtClean="0"/>
            </a:br>
            <a:r>
              <a:rPr lang="en-US" sz="2400" dirty="0" smtClean="0"/>
              <a:t>into two cells</a:t>
            </a:r>
          </a:p>
          <a:p>
            <a:pPr lvl="1"/>
            <a:r>
              <a:rPr lang="en-US" sz="2400" dirty="0" smtClean="0"/>
              <a:t>Same amount of points </a:t>
            </a:r>
            <a:br>
              <a:rPr lang="en-US" sz="2400" dirty="0" smtClean="0"/>
            </a:br>
            <a:r>
              <a:rPr lang="en-US" sz="2400" dirty="0" smtClean="0"/>
              <a:t>in cells</a:t>
            </a:r>
          </a:p>
          <a:p>
            <a:pPr lvl="1"/>
            <a:r>
              <a:rPr lang="en-US" sz="2400" dirty="0" smtClean="0"/>
              <a:t>Perfectly balanced tree</a:t>
            </a:r>
          </a:p>
          <a:p>
            <a:pPr lvl="1"/>
            <a:r>
              <a:rPr lang="en-US" sz="2400" dirty="0" smtClean="0"/>
              <a:t>Proximity search similar to </a:t>
            </a:r>
            <a:br>
              <a:rPr lang="en-US" sz="2400" dirty="0" smtClean="0"/>
            </a:br>
            <a:r>
              <a:rPr lang="en-US" sz="2400" dirty="0" smtClean="0"/>
              <a:t>the recursive search in an Octree</a:t>
            </a:r>
          </a:p>
          <a:p>
            <a:pPr lvl="1"/>
            <a:r>
              <a:rPr lang="en-US" sz="2400" dirty="0" smtClean="0"/>
              <a:t>More data storage required for </a:t>
            </a:r>
            <a:br>
              <a:rPr lang="en-US" sz="2400" dirty="0" smtClean="0"/>
            </a:br>
            <a:r>
              <a:rPr lang="en-US" sz="2400" dirty="0" smtClean="0"/>
              <a:t>inhomogeneous cell dimensions</a:t>
            </a:r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910669" y="1500782"/>
            <a:ext cx="3961611" cy="4012407"/>
            <a:chOff x="4332259" y="1815258"/>
            <a:chExt cx="4503733" cy="4561480"/>
          </a:xfrm>
        </p:grpSpPr>
        <p:pic>
          <p:nvPicPr>
            <p:cNvPr id="5125" name="Picture 5" descr="C:\Users\nealen\Desktop\988680502_99ec21d7_400px-3dtree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70104" y="4034144"/>
              <a:ext cx="2465888" cy="2342594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32259" y="1815258"/>
              <a:ext cx="4485010" cy="2027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179165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Parametric Curves and Surfaces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82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Parametric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Range of a function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Planar curve: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Space curve: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32" y="1537633"/>
            <a:ext cx="4282895" cy="323597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87" y="3192409"/>
            <a:ext cx="3378200" cy="4572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444" y="2606707"/>
            <a:ext cx="2012901" cy="313567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999" y="4113347"/>
            <a:ext cx="2079871" cy="3240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195" y="4701212"/>
            <a:ext cx="4330700" cy="457200"/>
          </a:xfrm>
          <a:prstGeom prst="rect">
            <a:avLst/>
          </a:prstGeom>
        </p:spPr>
      </p:pic>
      <p:sp>
        <p:nvSpPr>
          <p:cNvPr id="33" name="Freeform 32"/>
          <p:cNvSpPr/>
          <p:nvPr/>
        </p:nvSpPr>
        <p:spPr>
          <a:xfrm>
            <a:off x="6654188" y="2675263"/>
            <a:ext cx="1586429" cy="2304361"/>
          </a:xfrm>
          <a:custGeom>
            <a:avLst/>
            <a:gdLst>
              <a:gd name="connsiteX0" fmla="*/ 0 w 1586429"/>
              <a:gd name="connsiteY0" fmla="*/ 145055 h 2304361"/>
              <a:gd name="connsiteX1" fmla="*/ 892367 w 1586429"/>
              <a:gd name="connsiteY1" fmla="*/ 89971 h 2304361"/>
              <a:gd name="connsiteX2" fmla="*/ 1288974 w 1586429"/>
              <a:gd name="connsiteY2" fmla="*/ 684881 h 2304361"/>
              <a:gd name="connsiteX3" fmla="*/ 1046603 w 1586429"/>
              <a:gd name="connsiteY3" fmla="*/ 1356910 h 2304361"/>
              <a:gd name="connsiteX4" fmla="*/ 980502 w 1586429"/>
              <a:gd name="connsiteY4" fmla="*/ 1852669 h 2304361"/>
              <a:gd name="connsiteX5" fmla="*/ 1586429 w 1586429"/>
              <a:gd name="connsiteY5" fmla="*/ 2304361 h 230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6429" h="2304361">
                <a:moveTo>
                  <a:pt x="0" y="145055"/>
                </a:moveTo>
                <a:cubicBezTo>
                  <a:pt x="338769" y="72527"/>
                  <a:pt x="677538" y="0"/>
                  <a:pt x="892367" y="89971"/>
                </a:cubicBezTo>
                <a:cubicBezTo>
                  <a:pt x="1107196" y="179942"/>
                  <a:pt x="1263268" y="473725"/>
                  <a:pt x="1288974" y="684881"/>
                </a:cubicBezTo>
                <a:cubicBezTo>
                  <a:pt x="1314680" y="896037"/>
                  <a:pt x="1098015" y="1162279"/>
                  <a:pt x="1046603" y="1356910"/>
                </a:cubicBezTo>
                <a:cubicBezTo>
                  <a:pt x="995191" y="1551541"/>
                  <a:pt x="890531" y="1694761"/>
                  <a:pt x="980502" y="1852669"/>
                </a:cubicBezTo>
                <a:cubicBezTo>
                  <a:pt x="1070473" y="2010577"/>
                  <a:pt x="1328451" y="2157469"/>
                  <a:pt x="1586429" y="2304361"/>
                </a:cubicBezTo>
              </a:path>
            </a:pathLst>
          </a:custGeom>
          <a:noFill/>
          <a:ln w="57150" cap="flat" cmpd="sng" algn="ctr">
            <a:solidFill>
              <a:srgbClr val="2D2DB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TH Light"/>
              <a:ea typeface="ＭＳ Ｐゴシック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566054" y="2732184"/>
            <a:ext cx="187286" cy="187286"/>
          </a:xfrm>
          <a:prstGeom prst="ellipse">
            <a:avLst/>
          </a:prstGeom>
          <a:gradFill rotWithShape="1">
            <a:gsLst>
              <a:gs pos="0">
                <a:srgbClr val="3333CC">
                  <a:tint val="50000"/>
                  <a:satMod val="300000"/>
                </a:srgbClr>
              </a:gs>
              <a:gs pos="35000">
                <a:srgbClr val="3333CC">
                  <a:tint val="37000"/>
                  <a:satMod val="300000"/>
                </a:srgbClr>
              </a:gs>
              <a:gs pos="100000">
                <a:srgbClr val="3333CC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3333CC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TH Light"/>
              <a:ea typeface="ＭＳ Ｐゴシック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842175" y="3336275"/>
            <a:ext cx="187286" cy="187286"/>
          </a:xfrm>
          <a:prstGeom prst="ellipse">
            <a:avLst/>
          </a:prstGeom>
          <a:gradFill rotWithShape="1">
            <a:gsLst>
              <a:gs pos="0">
                <a:srgbClr val="3333CC">
                  <a:tint val="50000"/>
                  <a:satMod val="300000"/>
                </a:srgbClr>
              </a:gs>
              <a:gs pos="35000">
                <a:srgbClr val="3333CC">
                  <a:tint val="37000"/>
                  <a:satMod val="300000"/>
                </a:srgbClr>
              </a:gs>
              <a:gs pos="100000">
                <a:srgbClr val="3333CC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3333CC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TH Light"/>
              <a:ea typeface="ＭＳ Ｐゴシック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7500652" y="4338810"/>
            <a:ext cx="187286" cy="187286"/>
          </a:xfrm>
          <a:prstGeom prst="ellipse">
            <a:avLst/>
          </a:prstGeom>
          <a:gradFill rotWithShape="1">
            <a:gsLst>
              <a:gs pos="0">
                <a:srgbClr val="3333CC">
                  <a:tint val="50000"/>
                  <a:satMod val="300000"/>
                </a:srgbClr>
              </a:gs>
              <a:gs pos="35000">
                <a:srgbClr val="3333CC">
                  <a:tint val="37000"/>
                  <a:satMod val="300000"/>
                </a:srgbClr>
              </a:gs>
              <a:gs pos="100000">
                <a:srgbClr val="3333CC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3333CC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TH Light"/>
              <a:ea typeface="ＭＳ Ｐゴシック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8128614" y="4878636"/>
            <a:ext cx="187286" cy="187286"/>
          </a:xfrm>
          <a:prstGeom prst="ellipse">
            <a:avLst/>
          </a:prstGeom>
          <a:gradFill rotWithShape="1">
            <a:gsLst>
              <a:gs pos="0">
                <a:srgbClr val="3333CC">
                  <a:tint val="50000"/>
                  <a:satMod val="300000"/>
                </a:srgbClr>
              </a:gs>
              <a:gs pos="35000">
                <a:srgbClr val="3333CC">
                  <a:tint val="37000"/>
                  <a:satMod val="300000"/>
                </a:srgbClr>
              </a:gs>
              <a:gs pos="100000">
                <a:srgbClr val="3333CC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3333CC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TH Light"/>
              <a:ea typeface="ＭＳ Ｐゴシック"/>
              <a:cs typeface="+mn-cs"/>
            </a:endParaRPr>
          </a:p>
        </p:txBody>
      </p:sp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118" y="2442192"/>
            <a:ext cx="665280" cy="216000"/>
          </a:xfrm>
          <a:prstGeom prst="rect">
            <a:avLst/>
          </a:prstGeom>
        </p:spPr>
      </p:pic>
      <p:pic>
        <p:nvPicPr>
          <p:cNvPr id="39" name="Picture 3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932" y="3309173"/>
            <a:ext cx="907200" cy="216000"/>
          </a:xfrm>
          <a:prstGeom prst="rect">
            <a:avLst/>
          </a:prstGeom>
        </p:spPr>
      </p:pic>
      <p:pic>
        <p:nvPicPr>
          <p:cNvPr id="40" name="Picture 3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236" y="4291913"/>
            <a:ext cx="1021847" cy="216000"/>
          </a:xfrm>
          <a:prstGeom prst="rect">
            <a:avLst/>
          </a:prstGeom>
        </p:spPr>
      </p:pic>
      <p:pic>
        <p:nvPicPr>
          <p:cNvPr id="41" name="Picture 40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34" y="5165244"/>
            <a:ext cx="65664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44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Parametric Representation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Range of a function</a:t>
            </a:r>
          </a:p>
          <a:p>
            <a:endParaRPr lang="en-US" dirty="0"/>
          </a:p>
          <a:p>
            <a:pPr lvl="1"/>
            <a:r>
              <a:rPr lang="en-US" dirty="0" smtClean="0"/>
              <a:t>Surface in 3D: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2491" y="3118073"/>
            <a:ext cx="1958641" cy="2060155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8" name="Straight Arrow Connector 17"/>
          <p:cNvCxnSpPr/>
          <p:nvPr/>
        </p:nvCxnSpPr>
        <p:spPr>
          <a:xfrm>
            <a:off x="4380530" y="4759588"/>
            <a:ext cx="1465243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H="1" flipV="1">
            <a:off x="3747060" y="4203236"/>
            <a:ext cx="1597446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4573554" y="3819805"/>
            <a:ext cx="1151033" cy="756817"/>
          </a:xfrm>
          <a:custGeom>
            <a:avLst/>
            <a:gdLst>
              <a:gd name="connsiteX0" fmla="*/ 49346 w 1151033"/>
              <a:gd name="connsiteY0" fmla="*/ 278771 h 756817"/>
              <a:gd name="connsiteX1" fmla="*/ 82397 w 1151033"/>
              <a:gd name="connsiteY1" fmla="*/ 256737 h 756817"/>
              <a:gd name="connsiteX2" fmla="*/ 126464 w 1151033"/>
              <a:gd name="connsiteY2" fmla="*/ 190636 h 756817"/>
              <a:gd name="connsiteX3" fmla="*/ 148498 w 1151033"/>
              <a:gd name="connsiteY3" fmla="*/ 157585 h 756817"/>
              <a:gd name="connsiteX4" fmla="*/ 170532 w 1151033"/>
              <a:gd name="connsiteY4" fmla="*/ 124535 h 756817"/>
              <a:gd name="connsiteX5" fmla="*/ 203582 w 1151033"/>
              <a:gd name="connsiteY5" fmla="*/ 91484 h 756817"/>
              <a:gd name="connsiteX6" fmla="*/ 280700 w 1151033"/>
              <a:gd name="connsiteY6" fmla="*/ 47417 h 756817"/>
              <a:gd name="connsiteX7" fmla="*/ 313751 w 1151033"/>
              <a:gd name="connsiteY7" fmla="*/ 36400 h 756817"/>
              <a:gd name="connsiteX8" fmla="*/ 456970 w 1151033"/>
              <a:gd name="connsiteY8" fmla="*/ 47417 h 756817"/>
              <a:gd name="connsiteX9" fmla="*/ 490021 w 1151033"/>
              <a:gd name="connsiteY9" fmla="*/ 58434 h 756817"/>
              <a:gd name="connsiteX10" fmla="*/ 644257 w 1151033"/>
              <a:gd name="connsiteY10" fmla="*/ 47417 h 756817"/>
              <a:gd name="connsiteX11" fmla="*/ 677308 w 1151033"/>
              <a:gd name="connsiteY11" fmla="*/ 25383 h 756817"/>
              <a:gd name="connsiteX12" fmla="*/ 908662 w 1151033"/>
              <a:gd name="connsiteY12" fmla="*/ 25383 h 756817"/>
              <a:gd name="connsiteX13" fmla="*/ 1051881 w 1151033"/>
              <a:gd name="connsiteY13" fmla="*/ 91484 h 756817"/>
              <a:gd name="connsiteX14" fmla="*/ 1084932 w 1151033"/>
              <a:gd name="connsiteY14" fmla="*/ 113518 h 756817"/>
              <a:gd name="connsiteX15" fmla="*/ 1106965 w 1151033"/>
              <a:gd name="connsiteY15" fmla="*/ 146569 h 756817"/>
              <a:gd name="connsiteX16" fmla="*/ 1128999 w 1151033"/>
              <a:gd name="connsiteY16" fmla="*/ 212670 h 756817"/>
              <a:gd name="connsiteX17" fmla="*/ 1151033 w 1151033"/>
              <a:gd name="connsiteY17" fmla="*/ 289788 h 756817"/>
              <a:gd name="connsiteX18" fmla="*/ 1140016 w 1151033"/>
              <a:gd name="connsiteY18" fmla="*/ 366906 h 756817"/>
              <a:gd name="connsiteX19" fmla="*/ 1106965 w 1151033"/>
              <a:gd name="connsiteY19" fmla="*/ 388940 h 756817"/>
              <a:gd name="connsiteX20" fmla="*/ 1051881 w 1151033"/>
              <a:gd name="connsiteY20" fmla="*/ 455041 h 756817"/>
              <a:gd name="connsiteX21" fmla="*/ 1029847 w 1151033"/>
              <a:gd name="connsiteY21" fmla="*/ 521142 h 756817"/>
              <a:gd name="connsiteX22" fmla="*/ 996797 w 1151033"/>
              <a:gd name="connsiteY22" fmla="*/ 620294 h 756817"/>
              <a:gd name="connsiteX23" fmla="*/ 985780 w 1151033"/>
              <a:gd name="connsiteY23" fmla="*/ 653344 h 756817"/>
              <a:gd name="connsiteX24" fmla="*/ 930696 w 1151033"/>
              <a:gd name="connsiteY24" fmla="*/ 719446 h 756817"/>
              <a:gd name="connsiteX25" fmla="*/ 853578 w 1151033"/>
              <a:gd name="connsiteY25" fmla="*/ 741479 h 756817"/>
              <a:gd name="connsiteX26" fmla="*/ 644257 w 1151033"/>
              <a:gd name="connsiteY26" fmla="*/ 752496 h 756817"/>
              <a:gd name="connsiteX27" fmla="*/ 291717 w 1151033"/>
              <a:gd name="connsiteY27" fmla="*/ 741479 h 756817"/>
              <a:gd name="connsiteX28" fmla="*/ 225616 w 1151033"/>
              <a:gd name="connsiteY28" fmla="*/ 697412 h 756817"/>
              <a:gd name="connsiteX29" fmla="*/ 181549 w 1151033"/>
              <a:gd name="connsiteY29" fmla="*/ 631311 h 756817"/>
              <a:gd name="connsiteX30" fmla="*/ 148498 w 1151033"/>
              <a:gd name="connsiteY30" fmla="*/ 565210 h 756817"/>
              <a:gd name="connsiteX31" fmla="*/ 137481 w 1151033"/>
              <a:gd name="connsiteY31" fmla="*/ 410973 h 756817"/>
              <a:gd name="connsiteX32" fmla="*/ 71380 w 1151033"/>
              <a:gd name="connsiteY32" fmla="*/ 388940 h 756817"/>
              <a:gd name="connsiteX33" fmla="*/ 38329 w 1151033"/>
              <a:gd name="connsiteY33" fmla="*/ 377923 h 756817"/>
              <a:gd name="connsiteX34" fmla="*/ 49346 w 1151033"/>
              <a:gd name="connsiteY34" fmla="*/ 278771 h 756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151033" h="756817">
                <a:moveTo>
                  <a:pt x="49346" y="278771"/>
                </a:moveTo>
                <a:cubicBezTo>
                  <a:pt x="56691" y="258573"/>
                  <a:pt x="73678" y="266702"/>
                  <a:pt x="82397" y="256737"/>
                </a:cubicBezTo>
                <a:cubicBezTo>
                  <a:pt x="99835" y="236808"/>
                  <a:pt x="111775" y="212670"/>
                  <a:pt x="126464" y="190636"/>
                </a:cubicBezTo>
                <a:lnTo>
                  <a:pt x="148498" y="157585"/>
                </a:lnTo>
                <a:cubicBezTo>
                  <a:pt x="155843" y="146568"/>
                  <a:pt x="161170" y="133898"/>
                  <a:pt x="170532" y="124535"/>
                </a:cubicBezTo>
                <a:cubicBezTo>
                  <a:pt x="181549" y="113518"/>
                  <a:pt x="191613" y="101458"/>
                  <a:pt x="203582" y="91484"/>
                </a:cubicBezTo>
                <a:cubicBezTo>
                  <a:pt x="223107" y="75213"/>
                  <a:pt x="258515" y="56925"/>
                  <a:pt x="280700" y="47417"/>
                </a:cubicBezTo>
                <a:cubicBezTo>
                  <a:pt x="291374" y="42843"/>
                  <a:pt x="302734" y="40072"/>
                  <a:pt x="313751" y="36400"/>
                </a:cubicBezTo>
                <a:cubicBezTo>
                  <a:pt x="361491" y="40072"/>
                  <a:pt x="409459" y="41478"/>
                  <a:pt x="456970" y="47417"/>
                </a:cubicBezTo>
                <a:cubicBezTo>
                  <a:pt x="468493" y="48857"/>
                  <a:pt x="478408" y="58434"/>
                  <a:pt x="490021" y="58434"/>
                </a:cubicBezTo>
                <a:cubicBezTo>
                  <a:pt x="541564" y="58434"/>
                  <a:pt x="592845" y="51089"/>
                  <a:pt x="644257" y="47417"/>
                </a:cubicBezTo>
                <a:cubicBezTo>
                  <a:pt x="655274" y="40072"/>
                  <a:pt x="664910" y="30032"/>
                  <a:pt x="677308" y="25383"/>
                </a:cubicBezTo>
                <a:cubicBezTo>
                  <a:pt x="744996" y="0"/>
                  <a:pt x="855575" y="22065"/>
                  <a:pt x="908662" y="25383"/>
                </a:cubicBezTo>
                <a:cubicBezTo>
                  <a:pt x="954419" y="43686"/>
                  <a:pt x="1012201" y="65031"/>
                  <a:pt x="1051881" y="91484"/>
                </a:cubicBezTo>
                <a:lnTo>
                  <a:pt x="1084932" y="113518"/>
                </a:lnTo>
                <a:cubicBezTo>
                  <a:pt x="1092276" y="124535"/>
                  <a:pt x="1101588" y="134470"/>
                  <a:pt x="1106965" y="146569"/>
                </a:cubicBezTo>
                <a:cubicBezTo>
                  <a:pt x="1116398" y="167793"/>
                  <a:pt x="1121654" y="190636"/>
                  <a:pt x="1128999" y="212670"/>
                </a:cubicBezTo>
                <a:cubicBezTo>
                  <a:pt x="1144805" y="260086"/>
                  <a:pt x="1137199" y="234452"/>
                  <a:pt x="1151033" y="289788"/>
                </a:cubicBezTo>
                <a:cubicBezTo>
                  <a:pt x="1147361" y="315494"/>
                  <a:pt x="1150562" y="343177"/>
                  <a:pt x="1140016" y="366906"/>
                </a:cubicBezTo>
                <a:cubicBezTo>
                  <a:pt x="1134638" y="379006"/>
                  <a:pt x="1117137" y="380463"/>
                  <a:pt x="1106965" y="388940"/>
                </a:cubicBezTo>
                <a:cubicBezTo>
                  <a:pt x="1088651" y="404201"/>
                  <a:pt x="1062076" y="432102"/>
                  <a:pt x="1051881" y="455041"/>
                </a:cubicBezTo>
                <a:cubicBezTo>
                  <a:pt x="1042448" y="476265"/>
                  <a:pt x="1037191" y="499108"/>
                  <a:pt x="1029847" y="521142"/>
                </a:cubicBezTo>
                <a:lnTo>
                  <a:pt x="996797" y="620294"/>
                </a:lnTo>
                <a:cubicBezTo>
                  <a:pt x="993125" y="631311"/>
                  <a:pt x="992222" y="643682"/>
                  <a:pt x="985780" y="653344"/>
                </a:cubicBezTo>
                <a:cubicBezTo>
                  <a:pt x="969522" y="677730"/>
                  <a:pt x="956142" y="702482"/>
                  <a:pt x="930696" y="719446"/>
                </a:cubicBezTo>
                <a:cubicBezTo>
                  <a:pt x="922480" y="724924"/>
                  <a:pt x="857804" y="741112"/>
                  <a:pt x="853578" y="741479"/>
                </a:cubicBezTo>
                <a:cubicBezTo>
                  <a:pt x="783970" y="747532"/>
                  <a:pt x="714031" y="748824"/>
                  <a:pt x="644257" y="752496"/>
                </a:cubicBezTo>
                <a:cubicBezTo>
                  <a:pt x="526744" y="748824"/>
                  <a:pt x="408283" y="756817"/>
                  <a:pt x="291717" y="741479"/>
                </a:cubicBezTo>
                <a:cubicBezTo>
                  <a:pt x="265462" y="738024"/>
                  <a:pt x="225616" y="697412"/>
                  <a:pt x="225616" y="697412"/>
                </a:cubicBezTo>
                <a:cubicBezTo>
                  <a:pt x="206255" y="639329"/>
                  <a:pt x="227395" y="686327"/>
                  <a:pt x="181549" y="631311"/>
                </a:cubicBezTo>
                <a:cubicBezTo>
                  <a:pt x="157820" y="602836"/>
                  <a:pt x="159540" y="598334"/>
                  <a:pt x="148498" y="565210"/>
                </a:cubicBezTo>
                <a:cubicBezTo>
                  <a:pt x="144826" y="513798"/>
                  <a:pt x="158141" y="458195"/>
                  <a:pt x="137481" y="410973"/>
                </a:cubicBezTo>
                <a:cubicBezTo>
                  <a:pt x="128172" y="389695"/>
                  <a:pt x="93414" y="396284"/>
                  <a:pt x="71380" y="388940"/>
                </a:cubicBezTo>
                <a:lnTo>
                  <a:pt x="38329" y="377923"/>
                </a:lnTo>
                <a:cubicBezTo>
                  <a:pt x="0" y="320427"/>
                  <a:pt x="42001" y="298969"/>
                  <a:pt x="49346" y="278771"/>
                </a:cubicBez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338997" y="3674427"/>
            <a:ext cx="1983036" cy="391098"/>
          </a:xfrm>
          <a:custGeom>
            <a:avLst/>
            <a:gdLst>
              <a:gd name="connsiteX0" fmla="*/ 0 w 1983036"/>
              <a:gd name="connsiteY0" fmla="*/ 391098 h 391098"/>
              <a:gd name="connsiteX1" fmla="*/ 903383 w 1983036"/>
              <a:gd name="connsiteY1" fmla="*/ 5508 h 391098"/>
              <a:gd name="connsiteX2" fmla="*/ 1983036 w 1983036"/>
              <a:gd name="connsiteY2" fmla="*/ 358048 h 39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3036" h="391098">
                <a:moveTo>
                  <a:pt x="0" y="391098"/>
                </a:moveTo>
                <a:cubicBezTo>
                  <a:pt x="286438" y="201057"/>
                  <a:pt x="572877" y="11016"/>
                  <a:pt x="903383" y="5508"/>
                </a:cubicBezTo>
                <a:cubicBezTo>
                  <a:pt x="1233889" y="0"/>
                  <a:pt x="1608462" y="179024"/>
                  <a:pt x="1983036" y="358048"/>
                </a:cubicBezTo>
              </a:path>
            </a:pathLst>
          </a:custGeom>
          <a:ln w="19050">
            <a:solidFill>
              <a:srgbClr val="008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679" y="5582142"/>
            <a:ext cx="6034468" cy="425962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066" y="2657699"/>
            <a:ext cx="2079871" cy="3240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72" y="3524576"/>
            <a:ext cx="170000" cy="1800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520" y="4831153"/>
            <a:ext cx="190000" cy="1800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32" y="1537633"/>
            <a:ext cx="4282895" cy="32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49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Parametric Curves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Explicit curve/circle in 2D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323682" y="2644048"/>
            <a:ext cx="2269475" cy="2269475"/>
          </a:xfrm>
          <a:prstGeom prst="ellipse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5773635" y="3635568"/>
            <a:ext cx="3370366" cy="7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938092" y="3811836"/>
            <a:ext cx="3062689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10" y="2524246"/>
            <a:ext cx="1643077" cy="3600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10" y="3110863"/>
            <a:ext cx="3327568" cy="3600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42" y="4087742"/>
            <a:ext cx="3395676" cy="3600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42" y="4734925"/>
            <a:ext cx="146918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08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solidFill>
                  <a:prstClr val="black"/>
                </a:solidFill>
                <a:latin typeface="Trebuchet MS"/>
              </a:rPr>
              <a:t>Shape </a:t>
            </a:r>
            <a:r>
              <a:rPr lang="en-US" sz="4000" dirty="0" smtClean="0">
                <a:solidFill>
                  <a:prstClr val="black"/>
                </a:solidFill>
                <a:latin typeface="Trebuchet MS"/>
              </a:rPr>
              <a:t>Representation</a:t>
            </a:r>
            <a:r>
              <a:rPr lang="en-US" sz="4000" dirty="0">
                <a:solidFill>
                  <a:prstClr val="black"/>
                </a:solidFill>
                <a:latin typeface="Trebuchet MS"/>
              </a:rPr>
              <a:t>: </a:t>
            </a:r>
            <a:br>
              <a:rPr lang="en-US" sz="4000" dirty="0">
                <a:solidFill>
                  <a:prstClr val="black"/>
                </a:solidFill>
                <a:latin typeface="Trebuchet MS"/>
              </a:rPr>
            </a:br>
            <a:r>
              <a:rPr lang="en-US" sz="4000" dirty="0" smtClean="0">
                <a:solidFill>
                  <a:prstClr val="black"/>
                </a:solidFill>
                <a:latin typeface="Trebuchet MS"/>
              </a:rPr>
              <a:t>Origin</a:t>
            </a:r>
            <a:r>
              <a:rPr lang="en-US" sz="4000" dirty="0">
                <a:solidFill>
                  <a:prstClr val="black"/>
                </a:solidFill>
                <a:latin typeface="Trebuchet MS"/>
              </a:rPr>
              <a:t>- and </a:t>
            </a:r>
            <a:r>
              <a:rPr lang="en-US" sz="4000" dirty="0" smtClean="0">
                <a:solidFill>
                  <a:prstClr val="black"/>
                </a:solidFill>
                <a:latin typeface="Trebuchet MS"/>
              </a:rPr>
              <a:t>Application-Dependent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646990" cy="4760686"/>
          </a:xfrm>
        </p:spPr>
        <p:txBody>
          <a:bodyPr>
            <a:normAutofit/>
          </a:bodyPr>
          <a:lstStyle/>
          <a:p>
            <a:r>
              <a:rPr lang="en-US" sz="2400" dirty="0"/>
              <a:t>Acquired real-world objects:</a:t>
            </a:r>
          </a:p>
          <a:p>
            <a:pPr lvl="1"/>
            <a:r>
              <a:rPr lang="en-US" sz="2000" dirty="0"/>
              <a:t>Discrete sampling</a:t>
            </a:r>
          </a:p>
          <a:p>
            <a:pPr lvl="1"/>
            <a:r>
              <a:rPr lang="en-US" sz="2000" dirty="0"/>
              <a:t>Points, meshes</a:t>
            </a:r>
            <a:br>
              <a:rPr lang="en-US" sz="2000" dirty="0"/>
            </a:br>
            <a:endParaRPr lang="en-US" sz="2000" dirty="0"/>
          </a:p>
          <a:p>
            <a:r>
              <a:rPr lang="en-US" sz="2400" dirty="0"/>
              <a:t>Modeling “by hand”:</a:t>
            </a:r>
          </a:p>
          <a:p>
            <a:pPr lvl="1"/>
            <a:r>
              <a:rPr lang="en-US" sz="2000" dirty="0"/>
              <a:t>Higher-level representations, amendable to modification, control</a:t>
            </a:r>
          </a:p>
          <a:p>
            <a:pPr lvl="1"/>
            <a:r>
              <a:rPr lang="en-US" sz="2000" dirty="0"/>
              <a:t>Parametric surfaces, subdivision surfaces, </a:t>
            </a:r>
            <a:r>
              <a:rPr lang="en-US" sz="2000" dirty="0" err="1"/>
              <a:t>implicits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  <a:p>
            <a:r>
              <a:rPr lang="en-US" sz="2400" dirty="0"/>
              <a:t>Procedural modeling</a:t>
            </a:r>
          </a:p>
          <a:p>
            <a:pPr lvl="1"/>
            <a:r>
              <a:rPr lang="en-US" sz="2000" dirty="0"/>
              <a:t>Algorithms, </a:t>
            </a:r>
            <a:r>
              <a:rPr lang="en-US" sz="2000" dirty="0" smtClean="0"/>
              <a:t>grammars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 descr="http://iluvblender.googlepages.com/fm_dinosculpt3.jpg/fm_dinosculpt3-fu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5440" y="3359922"/>
            <a:ext cx="1613127" cy="1135747"/>
          </a:xfrm>
          <a:prstGeom prst="rect">
            <a:avLst/>
          </a:prstGeom>
          <a:ln w="3175" cmpd="sng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8239" y="1665275"/>
            <a:ext cx="1866900" cy="1449959"/>
          </a:xfrm>
          <a:prstGeom prst="rect">
            <a:avLst/>
          </a:prstGeom>
          <a:ln w="3175" cmpd="sng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819" y="1262619"/>
            <a:ext cx="1502142" cy="1895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6965" y="3321638"/>
            <a:ext cx="1873890" cy="12537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0516" y="4826989"/>
            <a:ext cx="1988215" cy="13827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6307" y="4826989"/>
            <a:ext cx="1790945" cy="138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51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Parametric Curves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Bezier curves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9794" y="2066578"/>
            <a:ext cx="3238574" cy="205373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6612764" y="4303000"/>
            <a:ext cx="1771073" cy="1717548"/>
            <a:chOff x="6142822" y="4699612"/>
            <a:chExt cx="1771073" cy="1717548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2822" y="4699612"/>
              <a:ext cx="1752600" cy="1717548"/>
            </a:xfrm>
            <a:prstGeom prst="rect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0" name="Straight Arrow Connector 9"/>
            <p:cNvCxnSpPr/>
            <p:nvPr/>
          </p:nvCxnSpPr>
          <p:spPr>
            <a:xfrm rot="16200000" flipV="1">
              <a:off x="5507823" y="5466762"/>
              <a:ext cx="1477819" cy="923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6242113" y="6210286"/>
              <a:ext cx="1671782" cy="923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4689177" y="5632009"/>
            <a:ext cx="1909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Basis functions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0694" y="3528336"/>
            <a:ext cx="1924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Curve and</a:t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control polygon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5244029" y="2291508"/>
            <a:ext cx="2875402" cy="1630497"/>
          </a:xfrm>
          <a:custGeom>
            <a:avLst/>
            <a:gdLst>
              <a:gd name="connsiteX0" fmla="*/ 319489 w 2875402"/>
              <a:gd name="connsiteY0" fmla="*/ 1630497 h 1630497"/>
              <a:gd name="connsiteX1" fmla="*/ 0 w 2875402"/>
              <a:gd name="connsiteY1" fmla="*/ 33051 h 1630497"/>
              <a:gd name="connsiteX2" fmla="*/ 2875402 w 2875402"/>
              <a:gd name="connsiteY2" fmla="*/ 0 h 1630497"/>
              <a:gd name="connsiteX3" fmla="*/ 2104222 w 2875402"/>
              <a:gd name="connsiteY3" fmla="*/ 1520328 h 1630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5402" h="1630497">
                <a:moveTo>
                  <a:pt x="319489" y="1630497"/>
                </a:moveTo>
                <a:lnTo>
                  <a:pt x="0" y="33051"/>
                </a:lnTo>
                <a:lnTo>
                  <a:pt x="2875402" y="0"/>
                </a:lnTo>
                <a:lnTo>
                  <a:pt x="2104222" y="1520328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60" y="5375174"/>
            <a:ext cx="3642049" cy="818755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06" y="2210162"/>
            <a:ext cx="35941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39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Parametric Surfaces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Sphere in 3D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3" descr="C:\My Documents\Olga\MSc\Lecture\sphere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1640" y="1597709"/>
            <a:ext cx="2841046" cy="27209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51" y="2415814"/>
            <a:ext cx="2387600" cy="4191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20" y="4600879"/>
            <a:ext cx="8273637" cy="432991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72" y="5380878"/>
            <a:ext cx="5148979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18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Parametric Surfaces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Curve swept by another curve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Bezier surface: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521" y="1633538"/>
            <a:ext cx="2206466" cy="2066114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9898" y="3944040"/>
            <a:ext cx="2206647" cy="144321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96" y="2330323"/>
            <a:ext cx="5511800" cy="10541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78" y="4474052"/>
            <a:ext cx="5785994" cy="116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3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Tangents and Normal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sz="2400" dirty="0" smtClean="0"/>
              <a:t>if parameterization is </a:t>
            </a:r>
            <a:r>
              <a:rPr lang="en-US" sz="2400" i="1" dirty="0" smtClean="0"/>
              <a:t>regular</a:t>
            </a:r>
            <a:endParaRPr lang="en-US" i="1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dirty="0" smtClean="0"/>
              <a:t>Tangent plane is normal to </a:t>
            </a:r>
            <a:r>
              <a:rPr lang="en-US" sz="3600" b="1" dirty="0" smtClean="0">
                <a:latin typeface="Times New Roman"/>
                <a:cs typeface="Times New Roman"/>
              </a:rPr>
              <a:t>n</a:t>
            </a:r>
            <a:endParaRPr lang="en-US" b="1" dirty="0" smtClean="0">
              <a:latin typeface="Times New Roman"/>
              <a:cs typeface="Times New Roman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4495800" y="1816209"/>
            <a:ext cx="4148978" cy="2381117"/>
          </a:xfrm>
          <a:custGeom>
            <a:avLst/>
            <a:gdLst/>
            <a:ahLst/>
            <a:cxnLst>
              <a:cxn ang="0">
                <a:pos x="0" y="320"/>
              </a:cxn>
              <a:cxn ang="0">
                <a:pos x="547" y="571"/>
              </a:cxn>
              <a:cxn ang="0">
                <a:pos x="912" y="981"/>
              </a:cxn>
              <a:cxn ang="0">
                <a:pos x="1277" y="571"/>
              </a:cxn>
              <a:cxn ang="0">
                <a:pos x="1710" y="434"/>
              </a:cxn>
              <a:cxn ang="0">
                <a:pos x="1244" y="104"/>
              </a:cxn>
              <a:cxn ang="0">
                <a:pos x="571" y="36"/>
              </a:cxn>
              <a:cxn ang="0">
                <a:pos x="0" y="320"/>
              </a:cxn>
            </a:cxnLst>
            <a:rect l="0" t="0" r="r" b="b"/>
            <a:pathLst>
              <a:path w="1710" h="981">
                <a:moveTo>
                  <a:pt x="0" y="320"/>
                </a:moveTo>
                <a:cubicBezTo>
                  <a:pt x="132" y="371"/>
                  <a:pt x="395" y="460"/>
                  <a:pt x="547" y="571"/>
                </a:cubicBezTo>
                <a:cubicBezTo>
                  <a:pt x="699" y="681"/>
                  <a:pt x="818" y="855"/>
                  <a:pt x="912" y="981"/>
                </a:cubicBezTo>
                <a:cubicBezTo>
                  <a:pt x="1007" y="843"/>
                  <a:pt x="1144" y="662"/>
                  <a:pt x="1277" y="571"/>
                </a:cubicBezTo>
                <a:cubicBezTo>
                  <a:pt x="1410" y="479"/>
                  <a:pt x="1585" y="462"/>
                  <a:pt x="1710" y="434"/>
                </a:cubicBezTo>
                <a:cubicBezTo>
                  <a:pt x="1564" y="323"/>
                  <a:pt x="1397" y="173"/>
                  <a:pt x="1244" y="104"/>
                </a:cubicBezTo>
                <a:cubicBezTo>
                  <a:pt x="1054" y="37"/>
                  <a:pt x="778" y="0"/>
                  <a:pt x="571" y="36"/>
                </a:cubicBezTo>
                <a:lnTo>
                  <a:pt x="0" y="32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495800" y="1816209"/>
            <a:ext cx="4148978" cy="2381117"/>
          </a:xfrm>
          <a:custGeom>
            <a:avLst/>
            <a:gdLst/>
            <a:ahLst/>
            <a:cxnLst>
              <a:cxn ang="0">
                <a:pos x="0" y="320"/>
              </a:cxn>
              <a:cxn ang="0">
                <a:pos x="547" y="571"/>
              </a:cxn>
              <a:cxn ang="0">
                <a:pos x="912" y="981"/>
              </a:cxn>
              <a:cxn ang="0">
                <a:pos x="1277" y="571"/>
              </a:cxn>
              <a:cxn ang="0">
                <a:pos x="1710" y="434"/>
              </a:cxn>
              <a:cxn ang="0">
                <a:pos x="1244" y="104"/>
              </a:cxn>
              <a:cxn ang="0">
                <a:pos x="571" y="36"/>
              </a:cxn>
              <a:cxn ang="0">
                <a:pos x="0" y="320"/>
              </a:cxn>
            </a:cxnLst>
            <a:rect l="0" t="0" r="r" b="b"/>
            <a:pathLst>
              <a:path w="1710" h="981">
                <a:moveTo>
                  <a:pt x="0" y="320"/>
                </a:moveTo>
                <a:cubicBezTo>
                  <a:pt x="132" y="371"/>
                  <a:pt x="395" y="460"/>
                  <a:pt x="547" y="571"/>
                </a:cubicBezTo>
                <a:cubicBezTo>
                  <a:pt x="699" y="681"/>
                  <a:pt x="818" y="855"/>
                  <a:pt x="912" y="981"/>
                </a:cubicBezTo>
                <a:cubicBezTo>
                  <a:pt x="1007" y="843"/>
                  <a:pt x="1144" y="662"/>
                  <a:pt x="1277" y="571"/>
                </a:cubicBezTo>
                <a:cubicBezTo>
                  <a:pt x="1410" y="479"/>
                  <a:pt x="1585" y="462"/>
                  <a:pt x="1710" y="434"/>
                </a:cubicBezTo>
                <a:cubicBezTo>
                  <a:pt x="1564" y="323"/>
                  <a:pt x="1397" y="173"/>
                  <a:pt x="1244" y="104"/>
                </a:cubicBezTo>
                <a:cubicBezTo>
                  <a:pt x="1054" y="37"/>
                  <a:pt x="778" y="0"/>
                  <a:pt x="571" y="36"/>
                </a:cubicBezTo>
                <a:lnTo>
                  <a:pt x="0" y="320"/>
                </a:lnTo>
                <a:close/>
              </a:path>
            </a:pathLst>
          </a:custGeom>
          <a:noFill/>
          <a:ln w="7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4495800" y="1814155"/>
            <a:ext cx="4148978" cy="2381117"/>
          </a:xfrm>
          <a:custGeom>
            <a:avLst/>
            <a:gdLst/>
            <a:ahLst/>
            <a:cxnLst>
              <a:cxn ang="0">
                <a:pos x="0" y="320"/>
              </a:cxn>
              <a:cxn ang="0">
                <a:pos x="547" y="571"/>
              </a:cxn>
              <a:cxn ang="0">
                <a:pos x="912" y="981"/>
              </a:cxn>
              <a:cxn ang="0">
                <a:pos x="1277" y="571"/>
              </a:cxn>
              <a:cxn ang="0">
                <a:pos x="1710" y="434"/>
              </a:cxn>
              <a:cxn ang="0">
                <a:pos x="1244" y="104"/>
              </a:cxn>
              <a:cxn ang="0">
                <a:pos x="571" y="36"/>
              </a:cxn>
              <a:cxn ang="0">
                <a:pos x="0" y="320"/>
              </a:cxn>
            </a:cxnLst>
            <a:rect l="0" t="0" r="r" b="b"/>
            <a:pathLst>
              <a:path w="1710" h="981">
                <a:moveTo>
                  <a:pt x="0" y="320"/>
                </a:moveTo>
                <a:cubicBezTo>
                  <a:pt x="132" y="371"/>
                  <a:pt x="395" y="460"/>
                  <a:pt x="547" y="571"/>
                </a:cubicBezTo>
                <a:cubicBezTo>
                  <a:pt x="699" y="681"/>
                  <a:pt x="818" y="855"/>
                  <a:pt x="912" y="981"/>
                </a:cubicBezTo>
                <a:cubicBezTo>
                  <a:pt x="1007" y="843"/>
                  <a:pt x="1144" y="662"/>
                  <a:pt x="1277" y="571"/>
                </a:cubicBezTo>
                <a:cubicBezTo>
                  <a:pt x="1410" y="479"/>
                  <a:pt x="1585" y="462"/>
                  <a:pt x="1710" y="434"/>
                </a:cubicBezTo>
                <a:cubicBezTo>
                  <a:pt x="1564" y="323"/>
                  <a:pt x="1397" y="173"/>
                  <a:pt x="1244" y="104"/>
                </a:cubicBezTo>
                <a:cubicBezTo>
                  <a:pt x="1054" y="37"/>
                  <a:pt x="778" y="0"/>
                  <a:pt x="571" y="36"/>
                </a:cubicBezTo>
                <a:lnTo>
                  <a:pt x="0" y="320"/>
                </a:lnTo>
                <a:close/>
              </a:path>
            </a:pathLst>
          </a:custGeom>
          <a:noFill/>
          <a:ln w="7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85282" y="2457200"/>
            <a:ext cx="1339507" cy="546486"/>
          </a:xfrm>
          <a:custGeom>
            <a:avLst/>
            <a:gdLst/>
            <a:ahLst/>
            <a:cxnLst>
              <a:cxn ang="0">
                <a:pos x="453" y="40"/>
              </a:cxn>
              <a:cxn ang="0">
                <a:pos x="453" y="185"/>
              </a:cxn>
              <a:cxn ang="0">
                <a:pos x="98" y="185"/>
              </a:cxn>
              <a:cxn ang="0">
                <a:pos x="98" y="40"/>
              </a:cxn>
              <a:cxn ang="0">
                <a:pos x="453" y="40"/>
              </a:cxn>
            </a:cxnLst>
            <a:rect l="0" t="0" r="r" b="b"/>
            <a:pathLst>
              <a:path w="552" h="225">
                <a:moveTo>
                  <a:pt x="453" y="40"/>
                </a:moveTo>
                <a:cubicBezTo>
                  <a:pt x="552" y="80"/>
                  <a:pt x="552" y="145"/>
                  <a:pt x="453" y="185"/>
                </a:cubicBezTo>
                <a:cubicBezTo>
                  <a:pt x="355" y="225"/>
                  <a:pt x="196" y="225"/>
                  <a:pt x="98" y="185"/>
                </a:cubicBezTo>
                <a:cubicBezTo>
                  <a:pt x="0" y="145"/>
                  <a:pt x="0" y="80"/>
                  <a:pt x="98" y="40"/>
                </a:cubicBezTo>
                <a:cubicBezTo>
                  <a:pt x="196" y="0"/>
                  <a:pt x="355" y="0"/>
                  <a:pt x="453" y="40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Line 37"/>
          <p:cNvSpPr>
            <a:spLocks noChangeShapeType="1"/>
          </p:cNvSpPr>
          <p:nvPr/>
        </p:nvSpPr>
        <p:spPr bwMode="auto">
          <a:xfrm>
            <a:off x="6652981" y="2052472"/>
            <a:ext cx="1027" cy="659481"/>
          </a:xfrm>
          <a:prstGeom prst="line">
            <a:avLst/>
          </a:prstGeom>
          <a:noFill/>
          <a:ln w="38100" cap="flat" cmpd="sng">
            <a:solidFill>
              <a:srgbClr val="008000"/>
            </a:solidFill>
            <a:prstDash val="solid"/>
            <a:round/>
            <a:headEnd type="triangl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" name="Line 43"/>
          <p:cNvSpPr>
            <a:spLocks noChangeShapeType="1"/>
          </p:cNvSpPr>
          <p:nvPr/>
        </p:nvSpPr>
        <p:spPr bwMode="auto">
          <a:xfrm>
            <a:off x="6387956" y="2595876"/>
            <a:ext cx="261943" cy="94505"/>
          </a:xfrm>
          <a:prstGeom prst="line">
            <a:avLst/>
          </a:prstGeom>
          <a:noFill/>
          <a:ln w="38100" cap="flat">
            <a:solidFill>
              <a:srgbClr val="000090"/>
            </a:solidFill>
            <a:prstDash val="solid"/>
            <a:round/>
            <a:headEnd type="triangl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Line 45"/>
          <p:cNvSpPr>
            <a:spLocks noChangeShapeType="1"/>
          </p:cNvSpPr>
          <p:nvPr/>
        </p:nvSpPr>
        <p:spPr bwMode="auto">
          <a:xfrm flipH="1">
            <a:off x="6686879" y="2530133"/>
            <a:ext cx="458144" cy="149975"/>
          </a:xfrm>
          <a:prstGeom prst="line">
            <a:avLst/>
          </a:prstGeom>
          <a:noFill/>
          <a:ln w="38100" cap="flat">
            <a:solidFill>
              <a:srgbClr val="000090"/>
            </a:solidFill>
            <a:prstDash val="solid"/>
            <a:round/>
            <a:headEnd type="triangl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6592374" y="2636965"/>
            <a:ext cx="119159" cy="121213"/>
          </a:xfrm>
          <a:custGeom>
            <a:avLst/>
            <a:gdLst/>
            <a:ahLst/>
            <a:cxnLst>
              <a:cxn ang="0">
                <a:pos x="41" y="9"/>
              </a:cxn>
              <a:cxn ang="0">
                <a:pos x="41" y="41"/>
              </a:cxn>
              <a:cxn ang="0">
                <a:pos x="8" y="41"/>
              </a:cxn>
              <a:cxn ang="0">
                <a:pos x="8" y="9"/>
              </a:cxn>
              <a:cxn ang="0">
                <a:pos x="41" y="9"/>
              </a:cxn>
            </a:cxnLst>
            <a:rect l="0" t="0" r="r" b="b"/>
            <a:pathLst>
              <a:path w="49" h="50">
                <a:moveTo>
                  <a:pt x="41" y="9"/>
                </a:moveTo>
                <a:cubicBezTo>
                  <a:pt x="49" y="18"/>
                  <a:pt x="49" y="32"/>
                  <a:pt x="41" y="41"/>
                </a:cubicBezTo>
                <a:cubicBezTo>
                  <a:pt x="32" y="50"/>
                  <a:pt x="17" y="50"/>
                  <a:pt x="8" y="41"/>
                </a:cubicBezTo>
                <a:cubicBezTo>
                  <a:pt x="0" y="32"/>
                  <a:pt x="0" y="18"/>
                  <a:pt x="8" y="9"/>
                </a:cubicBezTo>
                <a:cubicBezTo>
                  <a:pt x="17" y="0"/>
                  <a:pt x="32" y="0"/>
                  <a:pt x="41" y="9"/>
                </a:cubicBezTo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5829300" y="5128855"/>
            <a:ext cx="12954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172200" y="5624155"/>
            <a:ext cx="20574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6721764" y="4642791"/>
            <a:ext cx="1191491" cy="830073"/>
          </a:xfrm>
          <a:custGeom>
            <a:avLst/>
            <a:gdLst>
              <a:gd name="connsiteX0" fmla="*/ 129309 w 1191491"/>
              <a:gd name="connsiteY0" fmla="*/ 554182 h 830073"/>
              <a:gd name="connsiteX1" fmla="*/ 92363 w 1191491"/>
              <a:gd name="connsiteY1" fmla="*/ 544946 h 830073"/>
              <a:gd name="connsiteX2" fmla="*/ 9236 w 1191491"/>
              <a:gd name="connsiteY2" fmla="*/ 480291 h 830073"/>
              <a:gd name="connsiteX3" fmla="*/ 0 w 1191491"/>
              <a:gd name="connsiteY3" fmla="*/ 424873 h 830073"/>
              <a:gd name="connsiteX4" fmla="*/ 9236 w 1191491"/>
              <a:gd name="connsiteY4" fmla="*/ 258619 h 830073"/>
              <a:gd name="connsiteX5" fmla="*/ 36945 w 1191491"/>
              <a:gd name="connsiteY5" fmla="*/ 203200 h 830073"/>
              <a:gd name="connsiteX6" fmla="*/ 64654 w 1191491"/>
              <a:gd name="connsiteY6" fmla="*/ 175491 h 830073"/>
              <a:gd name="connsiteX7" fmla="*/ 314036 w 1191491"/>
              <a:gd name="connsiteY7" fmla="*/ 129309 h 830073"/>
              <a:gd name="connsiteX8" fmla="*/ 341745 w 1191491"/>
              <a:gd name="connsiteY8" fmla="*/ 120073 h 830073"/>
              <a:gd name="connsiteX9" fmla="*/ 397163 w 1191491"/>
              <a:gd name="connsiteY9" fmla="*/ 92364 h 830073"/>
              <a:gd name="connsiteX10" fmla="*/ 424872 w 1191491"/>
              <a:gd name="connsiteY10" fmla="*/ 73891 h 830073"/>
              <a:gd name="connsiteX11" fmla="*/ 526472 w 1191491"/>
              <a:gd name="connsiteY11" fmla="*/ 27709 h 830073"/>
              <a:gd name="connsiteX12" fmla="*/ 554181 w 1191491"/>
              <a:gd name="connsiteY12" fmla="*/ 9237 h 830073"/>
              <a:gd name="connsiteX13" fmla="*/ 618836 w 1191491"/>
              <a:gd name="connsiteY13" fmla="*/ 0 h 830073"/>
              <a:gd name="connsiteX14" fmla="*/ 951345 w 1191491"/>
              <a:gd name="connsiteY14" fmla="*/ 9237 h 830073"/>
              <a:gd name="connsiteX15" fmla="*/ 988291 w 1191491"/>
              <a:gd name="connsiteY15" fmla="*/ 18473 h 830073"/>
              <a:gd name="connsiteX16" fmla="*/ 1043709 w 1191491"/>
              <a:gd name="connsiteY16" fmla="*/ 36946 h 830073"/>
              <a:gd name="connsiteX17" fmla="*/ 1136072 w 1191491"/>
              <a:gd name="connsiteY17" fmla="*/ 120073 h 830073"/>
              <a:gd name="connsiteX18" fmla="*/ 1154545 w 1191491"/>
              <a:gd name="connsiteY18" fmla="*/ 147782 h 830073"/>
              <a:gd name="connsiteX19" fmla="*/ 1182254 w 1191491"/>
              <a:gd name="connsiteY19" fmla="*/ 230909 h 830073"/>
              <a:gd name="connsiteX20" fmla="*/ 1191491 w 1191491"/>
              <a:gd name="connsiteY20" fmla="*/ 258619 h 830073"/>
              <a:gd name="connsiteX21" fmla="*/ 1182254 w 1191491"/>
              <a:gd name="connsiteY21" fmla="*/ 314037 h 830073"/>
              <a:gd name="connsiteX22" fmla="*/ 1126836 w 1191491"/>
              <a:gd name="connsiteY22" fmla="*/ 369455 h 830073"/>
              <a:gd name="connsiteX23" fmla="*/ 1099127 w 1191491"/>
              <a:gd name="connsiteY23" fmla="*/ 397164 h 830073"/>
              <a:gd name="connsiteX24" fmla="*/ 1080654 w 1191491"/>
              <a:gd name="connsiteY24" fmla="*/ 452582 h 830073"/>
              <a:gd name="connsiteX25" fmla="*/ 1071418 w 1191491"/>
              <a:gd name="connsiteY25" fmla="*/ 480291 h 830073"/>
              <a:gd name="connsiteX26" fmla="*/ 1062181 w 1191491"/>
              <a:gd name="connsiteY26" fmla="*/ 517237 h 830073"/>
              <a:gd name="connsiteX27" fmla="*/ 1043709 w 1191491"/>
              <a:gd name="connsiteY27" fmla="*/ 572655 h 830073"/>
              <a:gd name="connsiteX28" fmla="*/ 1034472 w 1191491"/>
              <a:gd name="connsiteY28" fmla="*/ 600364 h 830073"/>
              <a:gd name="connsiteX29" fmla="*/ 1006763 w 1191491"/>
              <a:gd name="connsiteY29" fmla="*/ 637309 h 830073"/>
              <a:gd name="connsiteX30" fmla="*/ 997527 w 1191491"/>
              <a:gd name="connsiteY30" fmla="*/ 665019 h 830073"/>
              <a:gd name="connsiteX31" fmla="*/ 886691 w 1191491"/>
              <a:gd name="connsiteY31" fmla="*/ 757382 h 830073"/>
              <a:gd name="connsiteX32" fmla="*/ 831272 w 1191491"/>
              <a:gd name="connsiteY32" fmla="*/ 775855 h 830073"/>
              <a:gd name="connsiteX33" fmla="*/ 803563 w 1191491"/>
              <a:gd name="connsiteY33" fmla="*/ 794328 h 830073"/>
              <a:gd name="connsiteX34" fmla="*/ 766618 w 1191491"/>
              <a:gd name="connsiteY34" fmla="*/ 803564 h 830073"/>
              <a:gd name="connsiteX35" fmla="*/ 701963 w 1191491"/>
              <a:gd name="connsiteY35" fmla="*/ 822037 h 830073"/>
              <a:gd name="connsiteX36" fmla="*/ 461818 w 1191491"/>
              <a:gd name="connsiteY36" fmla="*/ 812800 h 830073"/>
              <a:gd name="connsiteX37" fmla="*/ 406400 w 1191491"/>
              <a:gd name="connsiteY37" fmla="*/ 775855 h 830073"/>
              <a:gd name="connsiteX38" fmla="*/ 378691 w 1191491"/>
              <a:gd name="connsiteY38" fmla="*/ 757382 h 830073"/>
              <a:gd name="connsiteX39" fmla="*/ 360218 w 1191491"/>
              <a:gd name="connsiteY39" fmla="*/ 701964 h 830073"/>
              <a:gd name="connsiteX40" fmla="*/ 350981 w 1191491"/>
              <a:gd name="connsiteY40" fmla="*/ 665019 h 830073"/>
              <a:gd name="connsiteX41" fmla="*/ 323272 w 1191491"/>
              <a:gd name="connsiteY41" fmla="*/ 646546 h 830073"/>
              <a:gd name="connsiteX42" fmla="*/ 267854 w 1191491"/>
              <a:gd name="connsiteY42" fmla="*/ 637309 h 830073"/>
              <a:gd name="connsiteX43" fmla="*/ 212436 w 1191491"/>
              <a:gd name="connsiteY43" fmla="*/ 618837 h 830073"/>
              <a:gd name="connsiteX44" fmla="*/ 157018 w 1191491"/>
              <a:gd name="connsiteY44" fmla="*/ 591128 h 830073"/>
              <a:gd name="connsiteX45" fmla="*/ 129309 w 1191491"/>
              <a:gd name="connsiteY45" fmla="*/ 554182 h 830073"/>
              <a:gd name="connsiteX0" fmla="*/ 129309 w 1191491"/>
              <a:gd name="connsiteY0" fmla="*/ 554182 h 830073"/>
              <a:gd name="connsiteX1" fmla="*/ 92363 w 1191491"/>
              <a:gd name="connsiteY1" fmla="*/ 544946 h 830073"/>
              <a:gd name="connsiteX2" fmla="*/ 9236 w 1191491"/>
              <a:gd name="connsiteY2" fmla="*/ 480291 h 830073"/>
              <a:gd name="connsiteX3" fmla="*/ 0 w 1191491"/>
              <a:gd name="connsiteY3" fmla="*/ 424873 h 830073"/>
              <a:gd name="connsiteX4" fmla="*/ 9236 w 1191491"/>
              <a:gd name="connsiteY4" fmla="*/ 258619 h 830073"/>
              <a:gd name="connsiteX5" fmla="*/ 36945 w 1191491"/>
              <a:gd name="connsiteY5" fmla="*/ 203200 h 830073"/>
              <a:gd name="connsiteX6" fmla="*/ 64654 w 1191491"/>
              <a:gd name="connsiteY6" fmla="*/ 175491 h 830073"/>
              <a:gd name="connsiteX7" fmla="*/ 314036 w 1191491"/>
              <a:gd name="connsiteY7" fmla="*/ 129309 h 830073"/>
              <a:gd name="connsiteX8" fmla="*/ 341745 w 1191491"/>
              <a:gd name="connsiteY8" fmla="*/ 120073 h 830073"/>
              <a:gd name="connsiteX9" fmla="*/ 397163 w 1191491"/>
              <a:gd name="connsiteY9" fmla="*/ 92364 h 830073"/>
              <a:gd name="connsiteX10" fmla="*/ 424872 w 1191491"/>
              <a:gd name="connsiteY10" fmla="*/ 73891 h 830073"/>
              <a:gd name="connsiteX11" fmla="*/ 526472 w 1191491"/>
              <a:gd name="connsiteY11" fmla="*/ 27709 h 830073"/>
              <a:gd name="connsiteX12" fmla="*/ 554181 w 1191491"/>
              <a:gd name="connsiteY12" fmla="*/ 9237 h 830073"/>
              <a:gd name="connsiteX13" fmla="*/ 618836 w 1191491"/>
              <a:gd name="connsiteY13" fmla="*/ 0 h 830073"/>
              <a:gd name="connsiteX14" fmla="*/ 951345 w 1191491"/>
              <a:gd name="connsiteY14" fmla="*/ 9237 h 830073"/>
              <a:gd name="connsiteX15" fmla="*/ 988291 w 1191491"/>
              <a:gd name="connsiteY15" fmla="*/ 18473 h 830073"/>
              <a:gd name="connsiteX16" fmla="*/ 1043709 w 1191491"/>
              <a:gd name="connsiteY16" fmla="*/ 36946 h 830073"/>
              <a:gd name="connsiteX17" fmla="*/ 1136072 w 1191491"/>
              <a:gd name="connsiteY17" fmla="*/ 120073 h 830073"/>
              <a:gd name="connsiteX18" fmla="*/ 1154545 w 1191491"/>
              <a:gd name="connsiteY18" fmla="*/ 147782 h 830073"/>
              <a:gd name="connsiteX19" fmla="*/ 1182254 w 1191491"/>
              <a:gd name="connsiteY19" fmla="*/ 230909 h 830073"/>
              <a:gd name="connsiteX20" fmla="*/ 1191491 w 1191491"/>
              <a:gd name="connsiteY20" fmla="*/ 258619 h 830073"/>
              <a:gd name="connsiteX21" fmla="*/ 1182254 w 1191491"/>
              <a:gd name="connsiteY21" fmla="*/ 314037 h 830073"/>
              <a:gd name="connsiteX22" fmla="*/ 1126836 w 1191491"/>
              <a:gd name="connsiteY22" fmla="*/ 369455 h 830073"/>
              <a:gd name="connsiteX23" fmla="*/ 1099127 w 1191491"/>
              <a:gd name="connsiteY23" fmla="*/ 397164 h 830073"/>
              <a:gd name="connsiteX24" fmla="*/ 1080654 w 1191491"/>
              <a:gd name="connsiteY24" fmla="*/ 452582 h 830073"/>
              <a:gd name="connsiteX25" fmla="*/ 1071418 w 1191491"/>
              <a:gd name="connsiteY25" fmla="*/ 480291 h 830073"/>
              <a:gd name="connsiteX26" fmla="*/ 1062181 w 1191491"/>
              <a:gd name="connsiteY26" fmla="*/ 517237 h 830073"/>
              <a:gd name="connsiteX27" fmla="*/ 1043709 w 1191491"/>
              <a:gd name="connsiteY27" fmla="*/ 572655 h 830073"/>
              <a:gd name="connsiteX28" fmla="*/ 1034472 w 1191491"/>
              <a:gd name="connsiteY28" fmla="*/ 600364 h 830073"/>
              <a:gd name="connsiteX29" fmla="*/ 1006763 w 1191491"/>
              <a:gd name="connsiteY29" fmla="*/ 637309 h 830073"/>
              <a:gd name="connsiteX30" fmla="*/ 997527 w 1191491"/>
              <a:gd name="connsiteY30" fmla="*/ 665019 h 830073"/>
              <a:gd name="connsiteX31" fmla="*/ 886691 w 1191491"/>
              <a:gd name="connsiteY31" fmla="*/ 757382 h 830073"/>
              <a:gd name="connsiteX32" fmla="*/ 831272 w 1191491"/>
              <a:gd name="connsiteY32" fmla="*/ 775855 h 830073"/>
              <a:gd name="connsiteX33" fmla="*/ 803563 w 1191491"/>
              <a:gd name="connsiteY33" fmla="*/ 794328 h 830073"/>
              <a:gd name="connsiteX34" fmla="*/ 766618 w 1191491"/>
              <a:gd name="connsiteY34" fmla="*/ 803564 h 830073"/>
              <a:gd name="connsiteX35" fmla="*/ 701963 w 1191491"/>
              <a:gd name="connsiteY35" fmla="*/ 822037 h 830073"/>
              <a:gd name="connsiteX36" fmla="*/ 461818 w 1191491"/>
              <a:gd name="connsiteY36" fmla="*/ 812800 h 830073"/>
              <a:gd name="connsiteX37" fmla="*/ 406400 w 1191491"/>
              <a:gd name="connsiteY37" fmla="*/ 775855 h 830073"/>
              <a:gd name="connsiteX38" fmla="*/ 378691 w 1191491"/>
              <a:gd name="connsiteY38" fmla="*/ 757382 h 830073"/>
              <a:gd name="connsiteX39" fmla="*/ 360218 w 1191491"/>
              <a:gd name="connsiteY39" fmla="*/ 701964 h 830073"/>
              <a:gd name="connsiteX40" fmla="*/ 350981 w 1191491"/>
              <a:gd name="connsiteY40" fmla="*/ 665019 h 830073"/>
              <a:gd name="connsiteX41" fmla="*/ 323272 w 1191491"/>
              <a:gd name="connsiteY41" fmla="*/ 646546 h 830073"/>
              <a:gd name="connsiteX42" fmla="*/ 267854 w 1191491"/>
              <a:gd name="connsiteY42" fmla="*/ 637309 h 830073"/>
              <a:gd name="connsiteX43" fmla="*/ 212436 w 1191491"/>
              <a:gd name="connsiteY43" fmla="*/ 618837 h 830073"/>
              <a:gd name="connsiteX44" fmla="*/ 157018 w 1191491"/>
              <a:gd name="connsiteY44" fmla="*/ 591128 h 830073"/>
              <a:gd name="connsiteX45" fmla="*/ 129309 w 1191491"/>
              <a:gd name="connsiteY45" fmla="*/ 554182 h 830073"/>
              <a:gd name="connsiteX0" fmla="*/ 129309 w 1191491"/>
              <a:gd name="connsiteY0" fmla="*/ 554182 h 830073"/>
              <a:gd name="connsiteX1" fmla="*/ 92363 w 1191491"/>
              <a:gd name="connsiteY1" fmla="*/ 544946 h 830073"/>
              <a:gd name="connsiteX2" fmla="*/ 9236 w 1191491"/>
              <a:gd name="connsiteY2" fmla="*/ 480291 h 830073"/>
              <a:gd name="connsiteX3" fmla="*/ 0 w 1191491"/>
              <a:gd name="connsiteY3" fmla="*/ 424873 h 830073"/>
              <a:gd name="connsiteX4" fmla="*/ 9236 w 1191491"/>
              <a:gd name="connsiteY4" fmla="*/ 258619 h 830073"/>
              <a:gd name="connsiteX5" fmla="*/ 36945 w 1191491"/>
              <a:gd name="connsiteY5" fmla="*/ 203200 h 830073"/>
              <a:gd name="connsiteX6" fmla="*/ 64654 w 1191491"/>
              <a:gd name="connsiteY6" fmla="*/ 175491 h 830073"/>
              <a:gd name="connsiteX7" fmla="*/ 314036 w 1191491"/>
              <a:gd name="connsiteY7" fmla="*/ 129309 h 830073"/>
              <a:gd name="connsiteX8" fmla="*/ 341745 w 1191491"/>
              <a:gd name="connsiteY8" fmla="*/ 120073 h 830073"/>
              <a:gd name="connsiteX9" fmla="*/ 397163 w 1191491"/>
              <a:gd name="connsiteY9" fmla="*/ 92364 h 830073"/>
              <a:gd name="connsiteX10" fmla="*/ 424872 w 1191491"/>
              <a:gd name="connsiteY10" fmla="*/ 73891 h 830073"/>
              <a:gd name="connsiteX11" fmla="*/ 526472 w 1191491"/>
              <a:gd name="connsiteY11" fmla="*/ 27709 h 830073"/>
              <a:gd name="connsiteX12" fmla="*/ 618836 w 1191491"/>
              <a:gd name="connsiteY12" fmla="*/ 0 h 830073"/>
              <a:gd name="connsiteX13" fmla="*/ 951345 w 1191491"/>
              <a:gd name="connsiteY13" fmla="*/ 9237 h 830073"/>
              <a:gd name="connsiteX14" fmla="*/ 988291 w 1191491"/>
              <a:gd name="connsiteY14" fmla="*/ 18473 h 830073"/>
              <a:gd name="connsiteX15" fmla="*/ 1043709 w 1191491"/>
              <a:gd name="connsiteY15" fmla="*/ 36946 h 830073"/>
              <a:gd name="connsiteX16" fmla="*/ 1136072 w 1191491"/>
              <a:gd name="connsiteY16" fmla="*/ 120073 h 830073"/>
              <a:gd name="connsiteX17" fmla="*/ 1154545 w 1191491"/>
              <a:gd name="connsiteY17" fmla="*/ 147782 h 830073"/>
              <a:gd name="connsiteX18" fmla="*/ 1182254 w 1191491"/>
              <a:gd name="connsiteY18" fmla="*/ 230909 h 830073"/>
              <a:gd name="connsiteX19" fmla="*/ 1191491 w 1191491"/>
              <a:gd name="connsiteY19" fmla="*/ 258619 h 830073"/>
              <a:gd name="connsiteX20" fmla="*/ 1182254 w 1191491"/>
              <a:gd name="connsiteY20" fmla="*/ 314037 h 830073"/>
              <a:gd name="connsiteX21" fmla="*/ 1126836 w 1191491"/>
              <a:gd name="connsiteY21" fmla="*/ 369455 h 830073"/>
              <a:gd name="connsiteX22" fmla="*/ 1099127 w 1191491"/>
              <a:gd name="connsiteY22" fmla="*/ 397164 h 830073"/>
              <a:gd name="connsiteX23" fmla="*/ 1080654 w 1191491"/>
              <a:gd name="connsiteY23" fmla="*/ 452582 h 830073"/>
              <a:gd name="connsiteX24" fmla="*/ 1071418 w 1191491"/>
              <a:gd name="connsiteY24" fmla="*/ 480291 h 830073"/>
              <a:gd name="connsiteX25" fmla="*/ 1062181 w 1191491"/>
              <a:gd name="connsiteY25" fmla="*/ 517237 h 830073"/>
              <a:gd name="connsiteX26" fmla="*/ 1043709 w 1191491"/>
              <a:gd name="connsiteY26" fmla="*/ 572655 h 830073"/>
              <a:gd name="connsiteX27" fmla="*/ 1034472 w 1191491"/>
              <a:gd name="connsiteY27" fmla="*/ 600364 h 830073"/>
              <a:gd name="connsiteX28" fmla="*/ 1006763 w 1191491"/>
              <a:gd name="connsiteY28" fmla="*/ 637309 h 830073"/>
              <a:gd name="connsiteX29" fmla="*/ 997527 w 1191491"/>
              <a:gd name="connsiteY29" fmla="*/ 665019 h 830073"/>
              <a:gd name="connsiteX30" fmla="*/ 886691 w 1191491"/>
              <a:gd name="connsiteY30" fmla="*/ 757382 h 830073"/>
              <a:gd name="connsiteX31" fmla="*/ 831272 w 1191491"/>
              <a:gd name="connsiteY31" fmla="*/ 775855 h 830073"/>
              <a:gd name="connsiteX32" fmla="*/ 803563 w 1191491"/>
              <a:gd name="connsiteY32" fmla="*/ 794328 h 830073"/>
              <a:gd name="connsiteX33" fmla="*/ 766618 w 1191491"/>
              <a:gd name="connsiteY33" fmla="*/ 803564 h 830073"/>
              <a:gd name="connsiteX34" fmla="*/ 701963 w 1191491"/>
              <a:gd name="connsiteY34" fmla="*/ 822037 h 830073"/>
              <a:gd name="connsiteX35" fmla="*/ 461818 w 1191491"/>
              <a:gd name="connsiteY35" fmla="*/ 812800 h 830073"/>
              <a:gd name="connsiteX36" fmla="*/ 406400 w 1191491"/>
              <a:gd name="connsiteY36" fmla="*/ 775855 h 830073"/>
              <a:gd name="connsiteX37" fmla="*/ 378691 w 1191491"/>
              <a:gd name="connsiteY37" fmla="*/ 757382 h 830073"/>
              <a:gd name="connsiteX38" fmla="*/ 360218 w 1191491"/>
              <a:gd name="connsiteY38" fmla="*/ 701964 h 830073"/>
              <a:gd name="connsiteX39" fmla="*/ 350981 w 1191491"/>
              <a:gd name="connsiteY39" fmla="*/ 665019 h 830073"/>
              <a:gd name="connsiteX40" fmla="*/ 323272 w 1191491"/>
              <a:gd name="connsiteY40" fmla="*/ 646546 h 830073"/>
              <a:gd name="connsiteX41" fmla="*/ 267854 w 1191491"/>
              <a:gd name="connsiteY41" fmla="*/ 637309 h 830073"/>
              <a:gd name="connsiteX42" fmla="*/ 212436 w 1191491"/>
              <a:gd name="connsiteY42" fmla="*/ 618837 h 830073"/>
              <a:gd name="connsiteX43" fmla="*/ 157018 w 1191491"/>
              <a:gd name="connsiteY43" fmla="*/ 591128 h 830073"/>
              <a:gd name="connsiteX44" fmla="*/ 129309 w 1191491"/>
              <a:gd name="connsiteY44" fmla="*/ 554182 h 830073"/>
              <a:gd name="connsiteX0" fmla="*/ 129309 w 1191491"/>
              <a:gd name="connsiteY0" fmla="*/ 554182 h 830073"/>
              <a:gd name="connsiteX1" fmla="*/ 92363 w 1191491"/>
              <a:gd name="connsiteY1" fmla="*/ 544946 h 830073"/>
              <a:gd name="connsiteX2" fmla="*/ 9236 w 1191491"/>
              <a:gd name="connsiteY2" fmla="*/ 480291 h 830073"/>
              <a:gd name="connsiteX3" fmla="*/ 0 w 1191491"/>
              <a:gd name="connsiteY3" fmla="*/ 424873 h 830073"/>
              <a:gd name="connsiteX4" fmla="*/ 9236 w 1191491"/>
              <a:gd name="connsiteY4" fmla="*/ 258619 h 830073"/>
              <a:gd name="connsiteX5" fmla="*/ 36945 w 1191491"/>
              <a:gd name="connsiteY5" fmla="*/ 203200 h 830073"/>
              <a:gd name="connsiteX6" fmla="*/ 64654 w 1191491"/>
              <a:gd name="connsiteY6" fmla="*/ 175491 h 830073"/>
              <a:gd name="connsiteX7" fmla="*/ 314036 w 1191491"/>
              <a:gd name="connsiteY7" fmla="*/ 129309 h 830073"/>
              <a:gd name="connsiteX8" fmla="*/ 341745 w 1191491"/>
              <a:gd name="connsiteY8" fmla="*/ 120073 h 830073"/>
              <a:gd name="connsiteX9" fmla="*/ 397163 w 1191491"/>
              <a:gd name="connsiteY9" fmla="*/ 92364 h 830073"/>
              <a:gd name="connsiteX10" fmla="*/ 526472 w 1191491"/>
              <a:gd name="connsiteY10" fmla="*/ 27709 h 830073"/>
              <a:gd name="connsiteX11" fmla="*/ 618836 w 1191491"/>
              <a:gd name="connsiteY11" fmla="*/ 0 h 830073"/>
              <a:gd name="connsiteX12" fmla="*/ 951345 w 1191491"/>
              <a:gd name="connsiteY12" fmla="*/ 9237 h 830073"/>
              <a:gd name="connsiteX13" fmla="*/ 988291 w 1191491"/>
              <a:gd name="connsiteY13" fmla="*/ 18473 h 830073"/>
              <a:gd name="connsiteX14" fmla="*/ 1043709 w 1191491"/>
              <a:gd name="connsiteY14" fmla="*/ 36946 h 830073"/>
              <a:gd name="connsiteX15" fmla="*/ 1136072 w 1191491"/>
              <a:gd name="connsiteY15" fmla="*/ 120073 h 830073"/>
              <a:gd name="connsiteX16" fmla="*/ 1154545 w 1191491"/>
              <a:gd name="connsiteY16" fmla="*/ 147782 h 830073"/>
              <a:gd name="connsiteX17" fmla="*/ 1182254 w 1191491"/>
              <a:gd name="connsiteY17" fmla="*/ 230909 h 830073"/>
              <a:gd name="connsiteX18" fmla="*/ 1191491 w 1191491"/>
              <a:gd name="connsiteY18" fmla="*/ 258619 h 830073"/>
              <a:gd name="connsiteX19" fmla="*/ 1182254 w 1191491"/>
              <a:gd name="connsiteY19" fmla="*/ 314037 h 830073"/>
              <a:gd name="connsiteX20" fmla="*/ 1126836 w 1191491"/>
              <a:gd name="connsiteY20" fmla="*/ 369455 h 830073"/>
              <a:gd name="connsiteX21" fmla="*/ 1099127 w 1191491"/>
              <a:gd name="connsiteY21" fmla="*/ 397164 h 830073"/>
              <a:gd name="connsiteX22" fmla="*/ 1080654 w 1191491"/>
              <a:gd name="connsiteY22" fmla="*/ 452582 h 830073"/>
              <a:gd name="connsiteX23" fmla="*/ 1071418 w 1191491"/>
              <a:gd name="connsiteY23" fmla="*/ 480291 h 830073"/>
              <a:gd name="connsiteX24" fmla="*/ 1062181 w 1191491"/>
              <a:gd name="connsiteY24" fmla="*/ 517237 h 830073"/>
              <a:gd name="connsiteX25" fmla="*/ 1043709 w 1191491"/>
              <a:gd name="connsiteY25" fmla="*/ 572655 h 830073"/>
              <a:gd name="connsiteX26" fmla="*/ 1034472 w 1191491"/>
              <a:gd name="connsiteY26" fmla="*/ 600364 h 830073"/>
              <a:gd name="connsiteX27" fmla="*/ 1006763 w 1191491"/>
              <a:gd name="connsiteY27" fmla="*/ 637309 h 830073"/>
              <a:gd name="connsiteX28" fmla="*/ 997527 w 1191491"/>
              <a:gd name="connsiteY28" fmla="*/ 665019 h 830073"/>
              <a:gd name="connsiteX29" fmla="*/ 886691 w 1191491"/>
              <a:gd name="connsiteY29" fmla="*/ 757382 h 830073"/>
              <a:gd name="connsiteX30" fmla="*/ 831272 w 1191491"/>
              <a:gd name="connsiteY30" fmla="*/ 775855 h 830073"/>
              <a:gd name="connsiteX31" fmla="*/ 803563 w 1191491"/>
              <a:gd name="connsiteY31" fmla="*/ 794328 h 830073"/>
              <a:gd name="connsiteX32" fmla="*/ 766618 w 1191491"/>
              <a:gd name="connsiteY32" fmla="*/ 803564 h 830073"/>
              <a:gd name="connsiteX33" fmla="*/ 701963 w 1191491"/>
              <a:gd name="connsiteY33" fmla="*/ 822037 h 830073"/>
              <a:gd name="connsiteX34" fmla="*/ 461818 w 1191491"/>
              <a:gd name="connsiteY34" fmla="*/ 812800 h 830073"/>
              <a:gd name="connsiteX35" fmla="*/ 406400 w 1191491"/>
              <a:gd name="connsiteY35" fmla="*/ 775855 h 830073"/>
              <a:gd name="connsiteX36" fmla="*/ 378691 w 1191491"/>
              <a:gd name="connsiteY36" fmla="*/ 757382 h 830073"/>
              <a:gd name="connsiteX37" fmla="*/ 360218 w 1191491"/>
              <a:gd name="connsiteY37" fmla="*/ 701964 h 830073"/>
              <a:gd name="connsiteX38" fmla="*/ 350981 w 1191491"/>
              <a:gd name="connsiteY38" fmla="*/ 665019 h 830073"/>
              <a:gd name="connsiteX39" fmla="*/ 323272 w 1191491"/>
              <a:gd name="connsiteY39" fmla="*/ 646546 h 830073"/>
              <a:gd name="connsiteX40" fmla="*/ 267854 w 1191491"/>
              <a:gd name="connsiteY40" fmla="*/ 637309 h 830073"/>
              <a:gd name="connsiteX41" fmla="*/ 212436 w 1191491"/>
              <a:gd name="connsiteY41" fmla="*/ 618837 h 830073"/>
              <a:gd name="connsiteX42" fmla="*/ 157018 w 1191491"/>
              <a:gd name="connsiteY42" fmla="*/ 591128 h 830073"/>
              <a:gd name="connsiteX43" fmla="*/ 129309 w 1191491"/>
              <a:gd name="connsiteY43" fmla="*/ 554182 h 83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91491" h="830073">
                <a:moveTo>
                  <a:pt x="129309" y="554182"/>
                </a:moveTo>
                <a:cubicBezTo>
                  <a:pt x="118533" y="546485"/>
                  <a:pt x="103717" y="550623"/>
                  <a:pt x="92363" y="544946"/>
                </a:cubicBezTo>
                <a:cubicBezTo>
                  <a:pt x="48174" y="522851"/>
                  <a:pt x="39643" y="510698"/>
                  <a:pt x="9236" y="480291"/>
                </a:cubicBezTo>
                <a:cubicBezTo>
                  <a:pt x="6157" y="461818"/>
                  <a:pt x="0" y="443600"/>
                  <a:pt x="0" y="424873"/>
                </a:cubicBezTo>
                <a:cubicBezTo>
                  <a:pt x="0" y="369370"/>
                  <a:pt x="3974" y="313872"/>
                  <a:pt x="9236" y="258619"/>
                </a:cubicBezTo>
                <a:cubicBezTo>
                  <a:pt x="11028" y="239804"/>
                  <a:pt x="25561" y="216861"/>
                  <a:pt x="36945" y="203200"/>
                </a:cubicBezTo>
                <a:cubicBezTo>
                  <a:pt x="45307" y="193165"/>
                  <a:pt x="54619" y="183853"/>
                  <a:pt x="64654" y="175491"/>
                </a:cubicBezTo>
                <a:cubicBezTo>
                  <a:pt x="131558" y="119739"/>
                  <a:pt x="238026" y="133532"/>
                  <a:pt x="314036" y="129309"/>
                </a:cubicBezTo>
                <a:cubicBezTo>
                  <a:pt x="323272" y="126230"/>
                  <a:pt x="333037" y="124427"/>
                  <a:pt x="341745" y="120073"/>
                </a:cubicBezTo>
                <a:cubicBezTo>
                  <a:pt x="413364" y="84263"/>
                  <a:pt x="327516" y="115579"/>
                  <a:pt x="397163" y="92364"/>
                </a:cubicBezTo>
                <a:cubicBezTo>
                  <a:pt x="427951" y="76970"/>
                  <a:pt x="489527" y="43103"/>
                  <a:pt x="526472" y="27709"/>
                </a:cubicBezTo>
                <a:cubicBezTo>
                  <a:pt x="558799" y="15394"/>
                  <a:pt x="548024" y="3079"/>
                  <a:pt x="618836" y="0"/>
                </a:cubicBezTo>
                <a:cubicBezTo>
                  <a:pt x="729672" y="3079"/>
                  <a:pt x="840604" y="3700"/>
                  <a:pt x="951345" y="9237"/>
                </a:cubicBezTo>
                <a:cubicBezTo>
                  <a:pt x="964023" y="9871"/>
                  <a:pt x="976132" y="14825"/>
                  <a:pt x="988291" y="18473"/>
                </a:cubicBezTo>
                <a:cubicBezTo>
                  <a:pt x="1006942" y="24068"/>
                  <a:pt x="1043709" y="36946"/>
                  <a:pt x="1043709" y="36946"/>
                </a:cubicBezTo>
                <a:cubicBezTo>
                  <a:pt x="1075507" y="60795"/>
                  <a:pt x="1113971" y="86921"/>
                  <a:pt x="1136072" y="120073"/>
                </a:cubicBezTo>
                <a:lnTo>
                  <a:pt x="1154545" y="147782"/>
                </a:lnTo>
                <a:lnTo>
                  <a:pt x="1182254" y="230909"/>
                </a:lnTo>
                <a:lnTo>
                  <a:pt x="1191491" y="258619"/>
                </a:lnTo>
                <a:cubicBezTo>
                  <a:pt x="1188412" y="277092"/>
                  <a:pt x="1189209" y="296649"/>
                  <a:pt x="1182254" y="314037"/>
                </a:cubicBezTo>
                <a:cubicBezTo>
                  <a:pt x="1166324" y="353860"/>
                  <a:pt x="1154056" y="346772"/>
                  <a:pt x="1126836" y="369455"/>
                </a:cubicBezTo>
                <a:cubicBezTo>
                  <a:pt x="1116801" y="377817"/>
                  <a:pt x="1108363" y="387928"/>
                  <a:pt x="1099127" y="397164"/>
                </a:cubicBezTo>
                <a:lnTo>
                  <a:pt x="1080654" y="452582"/>
                </a:lnTo>
                <a:cubicBezTo>
                  <a:pt x="1077575" y="461818"/>
                  <a:pt x="1073779" y="470846"/>
                  <a:pt x="1071418" y="480291"/>
                </a:cubicBezTo>
                <a:cubicBezTo>
                  <a:pt x="1068339" y="492606"/>
                  <a:pt x="1065829" y="505078"/>
                  <a:pt x="1062181" y="517237"/>
                </a:cubicBezTo>
                <a:cubicBezTo>
                  <a:pt x="1056586" y="535888"/>
                  <a:pt x="1049867" y="554182"/>
                  <a:pt x="1043709" y="572655"/>
                </a:cubicBezTo>
                <a:cubicBezTo>
                  <a:pt x="1040630" y="581891"/>
                  <a:pt x="1040314" y="592575"/>
                  <a:pt x="1034472" y="600364"/>
                </a:cubicBezTo>
                <a:lnTo>
                  <a:pt x="1006763" y="637309"/>
                </a:lnTo>
                <a:cubicBezTo>
                  <a:pt x="1003684" y="646546"/>
                  <a:pt x="1003504" y="657334"/>
                  <a:pt x="997527" y="665019"/>
                </a:cubicBezTo>
                <a:cubicBezTo>
                  <a:pt x="979521" y="688170"/>
                  <a:pt x="918711" y="746709"/>
                  <a:pt x="886691" y="757382"/>
                </a:cubicBezTo>
                <a:lnTo>
                  <a:pt x="831272" y="775855"/>
                </a:lnTo>
                <a:cubicBezTo>
                  <a:pt x="822036" y="782013"/>
                  <a:pt x="813766" y="789955"/>
                  <a:pt x="803563" y="794328"/>
                </a:cubicBezTo>
                <a:cubicBezTo>
                  <a:pt x="791895" y="799328"/>
                  <a:pt x="778824" y="800077"/>
                  <a:pt x="766618" y="803564"/>
                </a:cubicBezTo>
                <a:cubicBezTo>
                  <a:pt x="673834" y="830073"/>
                  <a:pt x="817502" y="793151"/>
                  <a:pt x="701963" y="822037"/>
                </a:cubicBezTo>
                <a:cubicBezTo>
                  <a:pt x="621915" y="818958"/>
                  <a:pt x="540965" y="825167"/>
                  <a:pt x="461818" y="812800"/>
                </a:cubicBezTo>
                <a:cubicBezTo>
                  <a:pt x="439883" y="809373"/>
                  <a:pt x="424873" y="788170"/>
                  <a:pt x="406400" y="775855"/>
                </a:cubicBezTo>
                <a:lnTo>
                  <a:pt x="378691" y="757382"/>
                </a:lnTo>
                <a:cubicBezTo>
                  <a:pt x="372533" y="738909"/>
                  <a:pt x="364941" y="720854"/>
                  <a:pt x="360218" y="701964"/>
                </a:cubicBezTo>
                <a:cubicBezTo>
                  <a:pt x="357139" y="689649"/>
                  <a:pt x="358022" y="675581"/>
                  <a:pt x="350981" y="665019"/>
                </a:cubicBezTo>
                <a:cubicBezTo>
                  <a:pt x="344823" y="655783"/>
                  <a:pt x="333803" y="650056"/>
                  <a:pt x="323272" y="646546"/>
                </a:cubicBezTo>
                <a:cubicBezTo>
                  <a:pt x="305506" y="640624"/>
                  <a:pt x="286022" y="641851"/>
                  <a:pt x="267854" y="637309"/>
                </a:cubicBezTo>
                <a:cubicBezTo>
                  <a:pt x="248964" y="632586"/>
                  <a:pt x="212436" y="618837"/>
                  <a:pt x="212436" y="618837"/>
                </a:cubicBezTo>
                <a:cubicBezTo>
                  <a:pt x="133025" y="565896"/>
                  <a:pt x="233498" y="629368"/>
                  <a:pt x="157018" y="591128"/>
                </a:cubicBezTo>
                <a:cubicBezTo>
                  <a:pt x="147089" y="586164"/>
                  <a:pt x="140085" y="561879"/>
                  <a:pt x="129309" y="5541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6258406" y="2795519"/>
            <a:ext cx="1026776" cy="2207491"/>
          </a:xfrm>
          <a:custGeom>
            <a:avLst/>
            <a:gdLst>
              <a:gd name="connsiteX0" fmla="*/ 1280776 w 1280776"/>
              <a:gd name="connsiteY0" fmla="*/ 2207491 h 2207491"/>
              <a:gd name="connsiteX1" fmla="*/ 144703 w 1280776"/>
              <a:gd name="connsiteY1" fmla="*/ 1126836 h 2207491"/>
              <a:gd name="connsiteX2" fmla="*/ 412558 w 1280776"/>
              <a:gd name="connsiteY2" fmla="*/ 0 h 2207491"/>
              <a:gd name="connsiteX0" fmla="*/ 1255376 w 1255376"/>
              <a:gd name="connsiteY0" fmla="*/ 2207491 h 2207491"/>
              <a:gd name="connsiteX1" fmla="*/ 119303 w 1255376"/>
              <a:gd name="connsiteY1" fmla="*/ 1126836 h 2207491"/>
              <a:gd name="connsiteX2" fmla="*/ 539558 w 1255376"/>
              <a:gd name="connsiteY2" fmla="*/ 0 h 2207491"/>
              <a:gd name="connsiteX0" fmla="*/ 1026776 w 1026776"/>
              <a:gd name="connsiteY0" fmla="*/ 2207491 h 2207491"/>
              <a:gd name="connsiteX1" fmla="*/ 119303 w 1026776"/>
              <a:gd name="connsiteY1" fmla="*/ 1126836 h 2207491"/>
              <a:gd name="connsiteX2" fmla="*/ 310958 w 1026776"/>
              <a:gd name="connsiteY2" fmla="*/ 0 h 220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6776" h="2207491">
                <a:moveTo>
                  <a:pt x="1026776" y="2207491"/>
                </a:moveTo>
                <a:cubicBezTo>
                  <a:pt x="531091" y="1851121"/>
                  <a:pt x="238606" y="1494751"/>
                  <a:pt x="119303" y="1126836"/>
                </a:cubicBezTo>
                <a:cubicBezTo>
                  <a:pt x="0" y="758921"/>
                  <a:pt x="104679" y="379460"/>
                  <a:pt x="310958" y="0"/>
                </a:cubicBez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7239000" y="4938355"/>
            <a:ext cx="119159" cy="121213"/>
          </a:xfrm>
          <a:custGeom>
            <a:avLst/>
            <a:gdLst/>
            <a:ahLst/>
            <a:cxnLst>
              <a:cxn ang="0">
                <a:pos x="41" y="9"/>
              </a:cxn>
              <a:cxn ang="0">
                <a:pos x="41" y="41"/>
              </a:cxn>
              <a:cxn ang="0">
                <a:pos x="8" y="41"/>
              </a:cxn>
              <a:cxn ang="0">
                <a:pos x="8" y="9"/>
              </a:cxn>
              <a:cxn ang="0">
                <a:pos x="41" y="9"/>
              </a:cxn>
            </a:cxnLst>
            <a:rect l="0" t="0" r="r" b="b"/>
            <a:pathLst>
              <a:path w="49" h="50">
                <a:moveTo>
                  <a:pt x="41" y="9"/>
                </a:moveTo>
                <a:cubicBezTo>
                  <a:pt x="49" y="18"/>
                  <a:pt x="49" y="32"/>
                  <a:pt x="41" y="41"/>
                </a:cubicBezTo>
                <a:cubicBezTo>
                  <a:pt x="32" y="50"/>
                  <a:pt x="17" y="50"/>
                  <a:pt x="8" y="41"/>
                </a:cubicBezTo>
                <a:cubicBezTo>
                  <a:pt x="0" y="32"/>
                  <a:pt x="0" y="18"/>
                  <a:pt x="8" y="9"/>
                </a:cubicBezTo>
                <a:cubicBezTo>
                  <a:pt x="17" y="0"/>
                  <a:pt x="32" y="0"/>
                  <a:pt x="41" y="9"/>
                </a:cubicBezTo>
              </a:path>
            </a:pathLst>
          </a:custGeom>
          <a:solidFill>
            <a:schemeClr val="tx2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87" y="1470671"/>
            <a:ext cx="2197383" cy="827999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27" y="2423129"/>
            <a:ext cx="2186766" cy="827999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85" y="3510396"/>
            <a:ext cx="2323890" cy="791999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207" y="1967919"/>
            <a:ext cx="222228" cy="1799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012" y="2290289"/>
            <a:ext cx="314179" cy="215999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113" y="2326922"/>
            <a:ext cx="284725" cy="215999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177" y="2671268"/>
            <a:ext cx="845577" cy="325899"/>
          </a:xfrm>
          <a:prstGeom prst="rect">
            <a:avLst/>
          </a:prstGeom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505" y="5753327"/>
            <a:ext cx="160830" cy="143900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812" y="4593283"/>
            <a:ext cx="135436" cy="14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191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Parametric Curves and Surfaces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</a:p>
          <a:p>
            <a:pPr lvl="1"/>
            <a:r>
              <a:rPr lang="en-US" dirty="0" smtClean="0"/>
              <a:t>Easy to generate points on the curve/surface</a:t>
            </a:r>
          </a:p>
          <a:p>
            <a:pPr lvl="1"/>
            <a:r>
              <a:rPr lang="en-US" dirty="0" smtClean="0"/>
              <a:t>Separates x/y/z components</a:t>
            </a:r>
          </a:p>
          <a:p>
            <a:endParaRPr lang="en-US" dirty="0" smtClean="0"/>
          </a:p>
          <a:p>
            <a:r>
              <a:rPr lang="en-US" dirty="0" smtClean="0"/>
              <a:t>Disadvantages</a:t>
            </a:r>
          </a:p>
          <a:p>
            <a:pPr lvl="1"/>
            <a:r>
              <a:rPr lang="en-US" dirty="0" smtClean="0"/>
              <a:t>Hard to determine inside/outside</a:t>
            </a:r>
          </a:p>
          <a:p>
            <a:pPr lvl="1"/>
            <a:r>
              <a:rPr lang="en-US" dirty="0" smtClean="0"/>
              <a:t>Hard to determine if a point is </a:t>
            </a:r>
            <a:r>
              <a:rPr lang="en-US" b="1" dirty="0" smtClean="0"/>
              <a:t>on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the curve/surface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26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Implicit Curves and Surfaces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60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Implicit Curves and Surfaces</a:t>
            </a:r>
            <a:endParaRPr lang="en-US" dirty="0"/>
          </a:p>
        </p:txBody>
      </p:sp>
      <p:pic>
        <p:nvPicPr>
          <p:cNvPr id="7" name="Picture 3" descr="sna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6343" b="16343"/>
          <a:stretch>
            <a:fillRect/>
          </a:stretch>
        </p:blipFill>
        <p:spPr>
          <a:xfrm>
            <a:off x="1245809" y="1782838"/>
            <a:ext cx="6630610" cy="3683673"/>
          </a:xfr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61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224530" y="3349128"/>
            <a:ext cx="2599981" cy="2710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Implicit Curves and Surfaces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Kernel of a scalar function</a:t>
            </a:r>
          </a:p>
          <a:p>
            <a:pPr lvl="1"/>
            <a:r>
              <a:rPr lang="en-US" dirty="0"/>
              <a:t>Curve in 2D:</a:t>
            </a:r>
          </a:p>
          <a:p>
            <a:pPr lvl="1"/>
            <a:r>
              <a:rPr lang="en-US" dirty="0"/>
              <a:t>Surface in 3D: </a:t>
            </a:r>
            <a:br>
              <a:rPr lang="en-US" dirty="0"/>
            </a:br>
            <a:endParaRPr lang="en-US" dirty="0" smtClean="0"/>
          </a:p>
          <a:p>
            <a:r>
              <a:rPr lang="en-US" dirty="0" smtClean="0"/>
              <a:t>Space partitioning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10000" y="4209472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Outside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0" y="4722088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Curve/Surface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0" y="524625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Inside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681088" y="3920389"/>
            <a:ext cx="1600200" cy="1600200"/>
          </a:xfrm>
          <a:prstGeom prst="ellipse">
            <a:avLst/>
          </a:prstGeom>
          <a:solidFill>
            <a:srgbClr val="3366FF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391" y="1446071"/>
            <a:ext cx="2413000" cy="4318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176" y="2024267"/>
            <a:ext cx="3457739" cy="395998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180" y="2537129"/>
            <a:ext cx="3457739" cy="395998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82" y="4319751"/>
            <a:ext cx="2904981" cy="3619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82" y="4802085"/>
            <a:ext cx="2904981" cy="3619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82" y="5284420"/>
            <a:ext cx="2904981" cy="3619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297" y="3513827"/>
            <a:ext cx="1042070" cy="289899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721" y="4588393"/>
            <a:ext cx="1042070" cy="28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95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Implicit Curves and Surfaces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Kernel of a scalar function</a:t>
            </a:r>
          </a:p>
          <a:p>
            <a:pPr lvl="1"/>
            <a:r>
              <a:rPr lang="en-US" dirty="0"/>
              <a:t>Curve in 2D:</a:t>
            </a:r>
          </a:p>
          <a:p>
            <a:pPr lvl="1"/>
            <a:r>
              <a:rPr lang="en-US" dirty="0"/>
              <a:t>Surface in 3D: </a:t>
            </a:r>
            <a:br>
              <a:rPr lang="en-US" dirty="0"/>
            </a:br>
            <a:endParaRPr lang="en-US" dirty="0" smtClean="0"/>
          </a:p>
          <a:p>
            <a:r>
              <a:rPr lang="en-US" dirty="0" smtClean="0"/>
              <a:t>Zero level set of </a:t>
            </a:r>
            <a:br>
              <a:rPr lang="en-US" dirty="0" smtClean="0"/>
            </a:br>
            <a:r>
              <a:rPr lang="en-US" dirty="0" smtClean="0"/>
              <a:t>signed distance function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198" y="3583225"/>
            <a:ext cx="2632171" cy="2632171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391" y="1446071"/>
            <a:ext cx="2413000" cy="4318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176" y="2024267"/>
            <a:ext cx="3457739" cy="395998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180" y="2537129"/>
            <a:ext cx="3457739" cy="39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01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Implicit Curves and Surfaces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Implicit circle and sphere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513414" y="2986229"/>
            <a:ext cx="2211354" cy="2349975"/>
            <a:chOff x="1501202" y="3816577"/>
            <a:chExt cx="1355073" cy="1491203"/>
          </a:xfrm>
        </p:grpSpPr>
        <p:grpSp>
          <p:nvGrpSpPr>
            <p:cNvPr id="11" name="Group 10"/>
            <p:cNvGrpSpPr/>
            <p:nvPr/>
          </p:nvGrpSpPr>
          <p:grpSpPr>
            <a:xfrm>
              <a:off x="1501202" y="3816577"/>
              <a:ext cx="1355073" cy="1491203"/>
              <a:chOff x="5938092" y="1950781"/>
              <a:chExt cx="3062689" cy="3370366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6323682" y="2644048"/>
                <a:ext cx="2269475" cy="2269475"/>
              </a:xfrm>
              <a:prstGeom prst="ellipse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 rot="5400000" flipH="1" flipV="1">
                <a:off x="5773635" y="3635568"/>
                <a:ext cx="3370366" cy="79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5938092" y="3811836"/>
                <a:ext cx="3062689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Straight Connector 12"/>
            <p:cNvCxnSpPr/>
            <p:nvPr/>
          </p:nvCxnSpPr>
          <p:spPr>
            <a:xfrm flipV="1">
              <a:off x="2173229" y="4437448"/>
              <a:ext cx="462708" cy="1983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3" y="2288951"/>
            <a:ext cx="3592976" cy="4320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214" y="3860623"/>
            <a:ext cx="203200" cy="215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447" y="3219940"/>
            <a:ext cx="4576580" cy="414216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31976" r="60294" b="26509"/>
          <a:stretch/>
        </p:blipFill>
        <p:spPr bwMode="auto">
          <a:xfrm>
            <a:off x="5690959" y="4010966"/>
            <a:ext cx="1789408" cy="1766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808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Similar to t</a:t>
            </a:r>
            <a:r>
              <a:rPr lang="en-US" dirty="0" smtClean="0"/>
              <a:t>he </a:t>
            </a:r>
            <a:r>
              <a:rPr lang="en-US" dirty="0"/>
              <a:t>2D </a:t>
            </a:r>
            <a:r>
              <a:rPr lang="en-US" dirty="0" smtClean="0"/>
              <a:t>Image Domain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888895" cy="4572001"/>
          </a:xfrm>
        </p:spPr>
        <p:txBody>
          <a:bodyPr>
            <a:normAutofit/>
          </a:bodyPr>
          <a:lstStyle/>
          <a:p>
            <a:r>
              <a:rPr lang="en-US" sz="2800" dirty="0"/>
              <a:t>Acquired digital images:</a:t>
            </a:r>
          </a:p>
          <a:p>
            <a:pPr lvl="1"/>
            <a:r>
              <a:rPr lang="en-US" sz="2400" dirty="0"/>
              <a:t>Discrete sampling</a:t>
            </a:r>
          </a:p>
          <a:p>
            <a:pPr lvl="1"/>
            <a:r>
              <a:rPr lang="en-US" sz="2400" dirty="0"/>
              <a:t>Pixels on a grid</a:t>
            </a:r>
            <a:br>
              <a:rPr lang="en-US" sz="2400" dirty="0"/>
            </a:br>
            <a:endParaRPr lang="en-US" sz="2400" dirty="0"/>
          </a:p>
          <a:p>
            <a:r>
              <a:rPr lang="en-US" sz="2800" dirty="0"/>
              <a:t>Painting “by hand”:</a:t>
            </a:r>
          </a:p>
          <a:p>
            <a:pPr lvl="1"/>
            <a:r>
              <a:rPr lang="en-US" sz="2400" dirty="0"/>
              <a:t>Strokes + color/shading</a:t>
            </a:r>
          </a:p>
          <a:p>
            <a:pPr lvl="1"/>
            <a:r>
              <a:rPr lang="en-US" sz="2400" dirty="0"/>
              <a:t>Vector graphics</a:t>
            </a:r>
          </a:p>
          <a:p>
            <a:pPr lvl="1"/>
            <a:r>
              <a:rPr lang="en-US" sz="2400" dirty="0"/>
              <a:t>Controls for editing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627" y="1293822"/>
            <a:ext cx="2026353" cy="1345536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353" y="1625276"/>
            <a:ext cx="1520534" cy="1242126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427" y="3094861"/>
            <a:ext cx="4190165" cy="303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8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Implicit Curves and Surfaces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normal vector to the surface (curve) is given by the gradient of the implicit function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211456" y="4144820"/>
            <a:ext cx="1600200" cy="1600200"/>
          </a:xfrm>
          <a:prstGeom prst="ellipse">
            <a:avLst/>
          </a:prstGeom>
          <a:solidFill>
            <a:srgbClr val="3333CC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860973" y="4946573"/>
            <a:ext cx="2444827" cy="8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V="1">
            <a:off x="6005905" y="4816083"/>
            <a:ext cx="2028146" cy="175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7010400" y="3962400"/>
            <a:ext cx="990600" cy="990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 flipH="1" flipV="1">
            <a:off x="7599246" y="3958938"/>
            <a:ext cx="416764" cy="4236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083846" y="3877937"/>
            <a:ext cx="1046603" cy="991518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27" y="2765941"/>
            <a:ext cx="4713280" cy="946642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56" y="4773455"/>
            <a:ext cx="4587166" cy="415174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53" y="5383416"/>
            <a:ext cx="4025507" cy="4450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344489">
            <a:off x="7027333" y="2854476"/>
            <a:ext cx="11116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rebuchet MS"/>
                <a:cs typeface="Trebuchet MS"/>
              </a:rPr>
              <a:t>Why?</a:t>
            </a:r>
            <a:endParaRPr lang="en-US" sz="3200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4048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Boolean Set </a:t>
            </a:r>
            <a:r>
              <a:rPr lang="en-US" dirty="0"/>
              <a:t>O</a:t>
            </a:r>
            <a:r>
              <a:rPr lang="en-US" dirty="0" smtClean="0"/>
              <a:t>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Union: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Intersection: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7919" y="2777373"/>
            <a:ext cx="2017713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Line 7"/>
          <p:cNvSpPr>
            <a:spLocks noChangeShapeType="1"/>
          </p:cNvSpPr>
          <p:nvPr/>
        </p:nvSpPr>
        <p:spPr bwMode="auto">
          <a:xfrm flipV="1">
            <a:off x="5568285" y="2426174"/>
            <a:ext cx="0" cy="1689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8"/>
          <p:cNvSpPr>
            <a:spLocks noChangeShapeType="1"/>
          </p:cNvSpPr>
          <p:nvPr/>
        </p:nvSpPr>
        <p:spPr bwMode="auto">
          <a:xfrm>
            <a:off x="4925347" y="3289774"/>
            <a:ext cx="2714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9"/>
          <p:cNvSpPr>
            <a:spLocks noChangeArrowheads="1"/>
          </p:cNvSpPr>
          <p:nvPr/>
        </p:nvSpPr>
        <p:spPr bwMode="auto">
          <a:xfrm>
            <a:off x="5053935" y="2781774"/>
            <a:ext cx="1055687" cy="1027113"/>
          </a:xfrm>
          <a:prstGeom prst="ellipse">
            <a:avLst/>
          </a:prstGeom>
          <a:solidFill>
            <a:srgbClr val="3333CC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6025485" y="2781774"/>
            <a:ext cx="1055687" cy="1027113"/>
          </a:xfrm>
          <a:prstGeom prst="ellipse">
            <a:avLst/>
          </a:prstGeom>
          <a:solidFill>
            <a:srgbClr val="3333CC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5934997" y="3096099"/>
            <a:ext cx="261938" cy="396875"/>
          </a:xfrm>
          <a:prstGeom prst="rect">
            <a:avLst/>
          </a:prstGeom>
          <a:solidFill>
            <a:srgbClr val="3333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chemeClr val="hlink"/>
              </a:buClr>
              <a:buFont typeface="Arial" charset="0"/>
              <a:buNone/>
            </a:pPr>
            <a:endParaRPr lang="en-US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784" y="1374258"/>
            <a:ext cx="3949700" cy="990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784" y="5072913"/>
            <a:ext cx="4038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38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3922192" y="3685825"/>
            <a:ext cx="1133078" cy="410919"/>
          </a:xfrm>
          <a:prstGeom prst="rect">
            <a:avLst/>
          </a:prstGeom>
          <a:solidFill>
            <a:srgbClr val="FF9698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ETH Light" charset="0"/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Boolean Set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5913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Positive = outside, negative = inside</a:t>
            </a:r>
          </a:p>
          <a:p>
            <a:r>
              <a:rPr lang="en-US" dirty="0" smtClean="0"/>
              <a:t>Boolean subtraction: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Much easier than</a:t>
            </a:r>
          </a:p>
          <a:p>
            <a:pPr marL="0" indent="0">
              <a:buNone/>
            </a:pPr>
            <a:r>
              <a:rPr lang="en-US" dirty="0" smtClean="0"/>
              <a:t>    for parametric surfaces!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9" t="37397" r="50000" b="22727"/>
          <a:stretch/>
        </p:blipFill>
        <p:spPr bwMode="auto">
          <a:xfrm>
            <a:off x="6972822" y="2955636"/>
            <a:ext cx="2037636" cy="183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7" t="48347" r="57526" b="22521"/>
          <a:stretch/>
        </p:blipFill>
        <p:spPr bwMode="auto">
          <a:xfrm>
            <a:off x="6579990" y="4846579"/>
            <a:ext cx="1476375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5" t="48347" r="55470" b="22727"/>
          <a:stretch/>
        </p:blipFill>
        <p:spPr bwMode="auto">
          <a:xfrm>
            <a:off x="5717760" y="2892491"/>
            <a:ext cx="1677115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233" y="2196068"/>
            <a:ext cx="3098800" cy="4699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66" y="3117644"/>
            <a:ext cx="4474826" cy="151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91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Smooth Set </a:t>
            </a:r>
            <a:r>
              <a:rPr lang="en-US" dirty="0"/>
              <a:t>O</a:t>
            </a:r>
            <a:r>
              <a:rPr lang="en-US" dirty="0" smtClean="0"/>
              <a:t>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many cases, smooth blending is desired</a:t>
            </a:r>
          </a:p>
          <a:p>
            <a:pPr lvl="1"/>
            <a:r>
              <a:rPr lang="en-US" dirty="0" err="1"/>
              <a:t>Pasko</a:t>
            </a:r>
            <a:r>
              <a:rPr lang="en-US" dirty="0"/>
              <a:t> and </a:t>
            </a:r>
            <a:r>
              <a:rPr lang="en-US" dirty="0" err="1"/>
              <a:t>Savchenko</a:t>
            </a:r>
            <a:r>
              <a:rPr lang="en-US" dirty="0"/>
              <a:t> [1994]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flipV="1">
            <a:off x="1379447" y="4599731"/>
            <a:ext cx="0" cy="1689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>
            <a:off x="736509" y="5463331"/>
            <a:ext cx="2714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865097" y="4955331"/>
            <a:ext cx="1055687" cy="1027113"/>
          </a:xfrm>
          <a:prstGeom prst="ellipse">
            <a:avLst/>
          </a:prstGeom>
          <a:solidFill>
            <a:srgbClr val="3333CC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9" name="Oval 10"/>
          <p:cNvSpPr>
            <a:spLocks noChangeArrowheads="1"/>
          </p:cNvSpPr>
          <p:nvPr/>
        </p:nvSpPr>
        <p:spPr bwMode="auto">
          <a:xfrm>
            <a:off x="1836647" y="4955331"/>
            <a:ext cx="1055687" cy="1027113"/>
          </a:xfrm>
          <a:prstGeom prst="ellipse">
            <a:avLst/>
          </a:prstGeom>
          <a:solidFill>
            <a:srgbClr val="3333CC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1746159" y="5269656"/>
            <a:ext cx="261938" cy="396875"/>
          </a:xfrm>
          <a:prstGeom prst="rect">
            <a:avLst/>
          </a:prstGeom>
          <a:solidFill>
            <a:srgbClr val="3333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chemeClr val="hlink"/>
              </a:buClr>
              <a:buFont typeface="Arial" charset="0"/>
              <a:buNone/>
            </a:pPr>
            <a:endParaRPr lang="en-US"/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4810" y="4679575"/>
            <a:ext cx="2228850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9480" y="4611681"/>
            <a:ext cx="2157412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34" y="3647162"/>
            <a:ext cx="6254171" cy="647999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380" y="2765347"/>
            <a:ext cx="6264000" cy="64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12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Smooth Set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sz="1800" dirty="0" smtClean="0"/>
          </a:p>
          <a:p>
            <a:endParaRPr lang="en-US" dirty="0" smtClean="0"/>
          </a:p>
          <a:p>
            <a:endParaRPr lang="en-US" sz="1600" dirty="0" smtClean="0"/>
          </a:p>
          <a:p>
            <a:r>
              <a:rPr lang="en-US" sz="2800" dirty="0" smtClean="0"/>
              <a:t>For 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= 1</a:t>
            </a:r>
            <a:r>
              <a:rPr lang="en-US" sz="2800" dirty="0" smtClean="0"/>
              <a:t>, this is equivalent to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min</a:t>
            </a:r>
            <a:r>
              <a:rPr lang="en-US" sz="2800" dirty="0" smtClean="0"/>
              <a:t> and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max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1317" y="2284614"/>
            <a:ext cx="2228850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2080" y="2265564"/>
            <a:ext cx="2157412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11" descr="bun_igea"/>
          <p:cNvPicPr>
            <a:picLocks noChangeAspect="1" noChangeArrowheads="1"/>
          </p:cNvPicPr>
          <p:nvPr/>
        </p:nvPicPr>
        <p:blipFill>
          <a:blip r:embed="rId4" cstate="print"/>
          <a:srcRect l="1956" t="1918" r="2200"/>
          <a:stretch>
            <a:fillRect/>
          </a:stretch>
        </p:blipFill>
        <p:spPr>
          <a:xfrm>
            <a:off x="6748094" y="1768450"/>
            <a:ext cx="2057400" cy="2097850"/>
          </a:xfrm>
          <a:prstGeom prst="rect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627" y="3747165"/>
            <a:ext cx="751670" cy="215997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950" y="3747165"/>
            <a:ext cx="734390" cy="215997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85" y="5692595"/>
            <a:ext cx="8029556" cy="51203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85" y="4943483"/>
            <a:ext cx="7975257" cy="51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09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429" y="167731"/>
            <a:ext cx="8835621" cy="798719"/>
          </a:xfrm>
        </p:spPr>
        <p:txBody>
          <a:bodyPr/>
          <a:lstStyle/>
          <a:p>
            <a:r>
              <a:rPr lang="en-US" dirty="0" smtClean="0"/>
              <a:t>Designing with Implicit </a:t>
            </a:r>
            <a:r>
              <a:rPr lang="en-US" dirty="0"/>
              <a:t>S</a:t>
            </a:r>
            <a:r>
              <a:rPr lang="en-US" dirty="0" smtClean="0"/>
              <a:t>urfaces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Zero set (or level set) of a function: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31976" r="60294" b="26509"/>
          <a:stretch/>
        </p:blipFill>
        <p:spPr bwMode="auto">
          <a:xfrm>
            <a:off x="3522302" y="3111748"/>
            <a:ext cx="2217796" cy="2189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122" y="2460560"/>
            <a:ext cx="3403600" cy="5080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331" y="5520334"/>
            <a:ext cx="47117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08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8429" y="167731"/>
            <a:ext cx="8835621" cy="798719"/>
          </a:xfrm>
        </p:spPr>
        <p:txBody>
          <a:bodyPr/>
          <a:lstStyle/>
          <a:p>
            <a:r>
              <a:rPr lang="en-US" dirty="0" smtClean="0"/>
              <a:t>Designing with Implicit </a:t>
            </a:r>
            <a:r>
              <a:rPr lang="en-US" dirty="0"/>
              <a:t>S</a:t>
            </a:r>
            <a:r>
              <a:rPr lang="en-US" dirty="0" smtClean="0"/>
              <a:t>urfaces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With smooth falloff functions, adding implicit functions generates a blend: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Called “</a:t>
            </a:r>
            <a:r>
              <a:rPr lang="en-US" dirty="0" err="1" smtClean="0"/>
              <a:t>Metaballs</a:t>
            </a:r>
            <a:r>
              <a:rPr lang="en-US" dirty="0" smtClean="0"/>
              <a:t>” or “Blobs”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8" t="33032" r="25490" b="25565"/>
          <a:stretch/>
        </p:blipFill>
        <p:spPr bwMode="auto">
          <a:xfrm>
            <a:off x="795338" y="3376614"/>
            <a:ext cx="3629026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3" t="32425" r="25470" b="25041"/>
          <a:stretch/>
        </p:blipFill>
        <p:spPr bwMode="auto">
          <a:xfrm>
            <a:off x="4724400" y="3352800"/>
            <a:ext cx="3638550" cy="179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919" y="2650750"/>
            <a:ext cx="59944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5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Suggested by </a:t>
            </a:r>
            <a:r>
              <a:rPr lang="en-US" dirty="0" err="1" smtClean="0"/>
              <a:t>Blinn</a:t>
            </a:r>
            <a:r>
              <a:rPr lang="en-US" dirty="0" smtClean="0"/>
              <a:t> [1982]</a:t>
            </a:r>
          </a:p>
          <a:p>
            <a:pPr lvl="1"/>
            <a:r>
              <a:rPr lang="en-US" dirty="0" smtClean="0"/>
              <a:t>Defined implicitly by a potential function around a point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i="1" baseline="-260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dirty="0" smtClean="0"/>
              <a:t>:</a:t>
            </a:r>
          </a:p>
          <a:p>
            <a:pPr lvl="1"/>
            <a:endParaRPr lang="en-US" sz="800" dirty="0" smtClean="0"/>
          </a:p>
          <a:p>
            <a:pPr lvl="1"/>
            <a:r>
              <a:rPr lang="en-US" dirty="0" smtClean="0"/>
              <a:t>Set operations by simple addition/subtraction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4020181"/>
            <a:ext cx="4953000" cy="2075819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140" y="2382920"/>
            <a:ext cx="3504320" cy="49906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77888" y="4010656"/>
            <a:ext cx="2322512" cy="2063750"/>
            <a:chOff x="877888" y="4010656"/>
            <a:chExt cx="2322512" cy="206375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888" y="4010656"/>
              <a:ext cx="2322512" cy="2063750"/>
            </a:xfrm>
            <a:prstGeom prst="rect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/>
          </p:spPr>
        </p:pic>
        <p:pic>
          <p:nvPicPr>
            <p:cNvPr id="5" name="Picture 4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721" y="4589861"/>
              <a:ext cx="670670" cy="177699"/>
            </a:xfrm>
            <a:prstGeom prst="rect">
              <a:avLst/>
            </a:prstGeom>
          </p:spPr>
        </p:pic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23" y="5224833"/>
              <a:ext cx="515901" cy="177699"/>
            </a:xfrm>
            <a:prstGeom prst="rect">
              <a:avLst/>
            </a:prstGeom>
          </p:spPr>
        </p:pic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032" y="5578952"/>
              <a:ext cx="521633" cy="1776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4959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Procedural </a:t>
            </a:r>
            <a:r>
              <a:rPr lang="en-US" dirty="0" err="1" smtClean="0"/>
              <a:t>Implicits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4525963"/>
          </a:xfrm>
        </p:spPr>
        <p:txBody>
          <a:bodyPr/>
          <a:lstStyle/>
          <a:p>
            <a:r>
              <a:rPr lang="en-US" dirty="0" smtClean="0"/>
              <a:t>Combine multiple operations into a tree</a:t>
            </a:r>
          </a:p>
          <a:p>
            <a:pPr marL="0" indent="0">
              <a:buNone/>
            </a:pPr>
            <a:r>
              <a:rPr lang="en-US" dirty="0" smtClean="0"/>
              <a:t>    [</a:t>
            </a:r>
            <a:r>
              <a:rPr lang="en-US" dirty="0" err="1" smtClean="0"/>
              <a:t>Wyvill</a:t>
            </a:r>
            <a:r>
              <a:rPr lang="en-US" dirty="0" smtClean="0"/>
              <a:t> et al. 1999]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7" t="18846" r="54032" b="6703"/>
          <a:stretch/>
        </p:blipFill>
        <p:spPr bwMode="auto">
          <a:xfrm>
            <a:off x="5562600" y="1371600"/>
            <a:ext cx="2843575" cy="4654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210" y="3350413"/>
            <a:ext cx="3098800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76694" y="5559705"/>
            <a:ext cx="1395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CSG tree</a:t>
            </a:r>
            <a:endParaRPr lang="en-US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221803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Implicit Curves and Surfaces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</a:p>
          <a:p>
            <a:pPr lvl="1"/>
            <a:r>
              <a:rPr lang="en-US" dirty="0" smtClean="0"/>
              <a:t>Easy to determine inside/outside</a:t>
            </a:r>
          </a:p>
          <a:p>
            <a:pPr lvl="1"/>
            <a:r>
              <a:rPr lang="en-US" dirty="0" smtClean="0"/>
              <a:t>Easy to determine if a point is </a:t>
            </a:r>
            <a:r>
              <a:rPr lang="en-US" b="1" dirty="0" smtClean="0"/>
              <a:t>on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the curve/surface</a:t>
            </a:r>
          </a:p>
          <a:p>
            <a:endParaRPr lang="en-US" dirty="0" smtClean="0"/>
          </a:p>
          <a:p>
            <a:r>
              <a:rPr lang="en-US" dirty="0" smtClean="0"/>
              <a:t>Disadvantages</a:t>
            </a:r>
          </a:p>
          <a:p>
            <a:pPr lvl="1"/>
            <a:r>
              <a:rPr lang="en-US" dirty="0" smtClean="0"/>
              <a:t>Hard to generate points on the curve/surface</a:t>
            </a:r>
          </a:p>
          <a:p>
            <a:pPr lvl="1"/>
            <a:r>
              <a:rPr lang="en-US" dirty="0" smtClean="0"/>
              <a:t>Does not lend itself to (real-time) rendering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03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Similar to the 2D </a:t>
            </a:r>
            <a:r>
              <a:rPr lang="en-US" dirty="0" smtClean="0"/>
              <a:t>Image Domain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888895" cy="4572001"/>
          </a:xfrm>
        </p:spPr>
        <p:txBody>
          <a:bodyPr>
            <a:normAutofit/>
          </a:bodyPr>
          <a:lstStyle/>
          <a:p>
            <a:r>
              <a:rPr lang="en-US" sz="2800" dirty="0"/>
              <a:t>Acquired digital images:</a:t>
            </a:r>
          </a:p>
          <a:p>
            <a:pPr lvl="1"/>
            <a:r>
              <a:rPr lang="en-US" sz="2400" dirty="0"/>
              <a:t>Discrete sampling</a:t>
            </a:r>
          </a:p>
          <a:p>
            <a:pPr lvl="1"/>
            <a:r>
              <a:rPr lang="en-US" sz="2400" dirty="0"/>
              <a:t>Pixels on a grid</a:t>
            </a:r>
            <a:br>
              <a:rPr lang="en-US" sz="2400" dirty="0"/>
            </a:br>
            <a:endParaRPr lang="en-US" sz="2400" dirty="0"/>
          </a:p>
          <a:p>
            <a:r>
              <a:rPr lang="en-US" sz="2800" dirty="0"/>
              <a:t>Painting “by hand”:</a:t>
            </a:r>
          </a:p>
          <a:p>
            <a:pPr lvl="1"/>
            <a:r>
              <a:rPr lang="en-US" sz="2400" dirty="0"/>
              <a:t>Strokes + color/shading</a:t>
            </a:r>
          </a:p>
          <a:p>
            <a:pPr lvl="1"/>
            <a:r>
              <a:rPr lang="en-US" sz="2400" dirty="0"/>
              <a:t>Vector graphics</a:t>
            </a:r>
          </a:p>
          <a:p>
            <a:pPr lvl="1"/>
            <a:r>
              <a:rPr lang="en-US" sz="2400" dirty="0"/>
              <a:t>Controls for editing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627" y="1293822"/>
            <a:ext cx="2026353" cy="1345536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353" y="1625276"/>
            <a:ext cx="1520534" cy="1242126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9586" y="3341040"/>
            <a:ext cx="3627571" cy="274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6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09789">
            <a:off x="5935815" y="2446969"/>
            <a:ext cx="1415671" cy="1070385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2402918"/>
              </p:ext>
            </p:extLst>
          </p:nvPr>
        </p:nvGraphicFramePr>
        <p:xfrm>
          <a:off x="518850" y="1447801"/>
          <a:ext cx="8132910" cy="4560582"/>
        </p:xfrm>
        <a:graphic>
          <a:graphicData uri="http://schemas.openxmlformats.org/drawingml/2006/table">
            <a:tbl>
              <a:tblPr/>
              <a:tblGrid>
                <a:gridCol w="2710970"/>
                <a:gridCol w="2710970"/>
                <a:gridCol w="2710970"/>
              </a:tblGrid>
              <a:tr h="47865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rebuchet MS"/>
                          <a:cs typeface="Trebuchet MS"/>
                        </a:rPr>
                        <a:t>Parametric</a:t>
                      </a:r>
                      <a:endParaRPr lang="en-US" b="1" dirty="0">
                        <a:latin typeface="Trebuchet MS"/>
                        <a:cs typeface="Trebuchet MS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Trebuchet MS"/>
                          <a:cs typeface="Trebuchet MS"/>
                        </a:rPr>
                        <a:t>Implicit</a:t>
                      </a:r>
                      <a:endParaRPr lang="en-US" dirty="0">
                        <a:latin typeface="Trebuchet MS"/>
                        <a:cs typeface="Trebuchet M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rebuchet MS"/>
                          <a:cs typeface="Trebuchet MS"/>
                        </a:rPr>
                        <a:t>Discrete/Sampled</a:t>
                      </a:r>
                      <a:endParaRPr lang="en-US" b="1" dirty="0">
                        <a:latin typeface="Trebuchet MS"/>
                        <a:cs typeface="Trebuchet M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1925">
                <a:tc>
                  <a:txBody>
                    <a:bodyPr/>
                    <a:lstStyle/>
                    <a:p>
                      <a:pPr algn="l"/>
                      <a:endParaRPr lang="en-US" dirty="0" smtClean="0">
                        <a:latin typeface="Trebuchet MS"/>
                        <a:cs typeface="Trebuchet MS"/>
                      </a:endParaRPr>
                    </a:p>
                    <a:p>
                      <a:pPr algn="l"/>
                      <a:endParaRPr lang="en-US" dirty="0" smtClean="0">
                        <a:latin typeface="Trebuchet MS"/>
                        <a:cs typeface="Trebuchet MS"/>
                      </a:endParaRPr>
                    </a:p>
                    <a:p>
                      <a:pPr algn="l"/>
                      <a:endParaRPr lang="en-US" dirty="0" smtClean="0">
                        <a:latin typeface="Trebuchet MS"/>
                        <a:cs typeface="Trebuchet MS"/>
                      </a:endParaRPr>
                    </a:p>
                    <a:p>
                      <a:pPr algn="l"/>
                      <a:endParaRPr lang="en-US" dirty="0" smtClean="0">
                        <a:latin typeface="Trebuchet MS"/>
                        <a:cs typeface="Trebuchet MS"/>
                      </a:endParaRPr>
                    </a:p>
                    <a:p>
                      <a:pPr algn="l"/>
                      <a:endParaRPr lang="en-US" dirty="0" smtClean="0">
                        <a:latin typeface="Trebuchet MS"/>
                        <a:cs typeface="Trebuchet MS"/>
                      </a:endParaRPr>
                    </a:p>
                    <a:p>
                      <a:pPr algn="l"/>
                      <a:r>
                        <a:rPr lang="en-US" dirty="0" smtClean="0">
                          <a:latin typeface="Trebuchet MS"/>
                          <a:cs typeface="Trebuchet MS"/>
                        </a:rPr>
                        <a:t> </a:t>
                      </a:r>
                    </a:p>
                    <a:p>
                      <a:pPr algn="l"/>
                      <a:endParaRPr lang="en-US" dirty="0" smtClean="0">
                        <a:latin typeface="Trebuchet MS"/>
                        <a:cs typeface="Trebuchet MS"/>
                      </a:endParaRPr>
                    </a:p>
                    <a:p>
                      <a:pPr algn="l"/>
                      <a:endParaRPr lang="en-US" dirty="0" smtClean="0">
                        <a:latin typeface="Trebuchet MS"/>
                        <a:cs typeface="Trebuchet MS"/>
                      </a:endParaRPr>
                    </a:p>
                    <a:p>
                      <a:pPr algn="l"/>
                      <a:endParaRPr lang="en-US" dirty="0" smtClean="0">
                        <a:latin typeface="Trebuchet MS"/>
                        <a:cs typeface="Trebuchet MS"/>
                      </a:endParaRPr>
                    </a:p>
                    <a:p>
                      <a:pPr marL="0" indent="0" algn="l">
                        <a:buFont typeface="Arial"/>
                        <a:buNone/>
                      </a:pPr>
                      <a:endParaRPr lang="en-US" dirty="0" smtClean="0">
                        <a:latin typeface="Trebuchet MS"/>
                        <a:cs typeface="Trebuchet MS"/>
                      </a:endParaRPr>
                    </a:p>
                    <a:p>
                      <a:pPr marL="0" indent="0" algn="l">
                        <a:buFont typeface="Arial"/>
                        <a:buNone/>
                      </a:pPr>
                      <a:endParaRPr lang="en-US" dirty="0" smtClean="0">
                        <a:latin typeface="Trebuchet MS"/>
                        <a:cs typeface="Trebuchet MS"/>
                      </a:endParaRP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dirty="0" smtClean="0">
                          <a:latin typeface="Trebuchet MS"/>
                          <a:cs typeface="Trebuchet MS"/>
                        </a:rPr>
                        <a:t>Splines, tensor-product</a:t>
                      </a:r>
                      <a:r>
                        <a:rPr lang="en-US" baseline="0" dirty="0" smtClean="0">
                          <a:latin typeface="Trebuchet MS"/>
                          <a:cs typeface="Trebuchet MS"/>
                        </a:rPr>
                        <a:t> surfaces</a:t>
                      </a:r>
                      <a:endParaRPr lang="en-US" dirty="0" smtClean="0">
                        <a:latin typeface="Trebuchet MS"/>
                        <a:cs typeface="Trebuchet MS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dirty="0" smtClean="0">
                          <a:latin typeface="Trebuchet MS"/>
                          <a:cs typeface="Trebuchet MS"/>
                        </a:rPr>
                        <a:t>Subdivision</a:t>
                      </a:r>
                      <a:r>
                        <a:rPr lang="en-US" baseline="0" dirty="0" smtClean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n-US" dirty="0" smtClean="0">
                          <a:latin typeface="Trebuchet MS"/>
                          <a:cs typeface="Trebuchet MS"/>
                        </a:rPr>
                        <a:t>surfaces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Trebuchet MS"/>
                        <a:cs typeface="Trebuchet MS"/>
                      </a:endParaRPr>
                    </a:p>
                    <a:p>
                      <a:endParaRPr lang="en-US" dirty="0" smtClean="0">
                        <a:latin typeface="Trebuchet MS"/>
                        <a:cs typeface="Trebuchet MS"/>
                      </a:endParaRPr>
                    </a:p>
                    <a:p>
                      <a:endParaRPr lang="en-US" dirty="0" smtClean="0">
                        <a:latin typeface="Trebuchet MS"/>
                        <a:cs typeface="Trebuchet MS"/>
                      </a:endParaRPr>
                    </a:p>
                    <a:p>
                      <a:endParaRPr lang="en-US" dirty="0" smtClean="0">
                        <a:latin typeface="Trebuchet MS"/>
                        <a:cs typeface="Trebuchet MS"/>
                      </a:endParaRPr>
                    </a:p>
                    <a:p>
                      <a:endParaRPr lang="en-US" dirty="0" smtClean="0">
                        <a:latin typeface="Trebuchet MS"/>
                        <a:cs typeface="Trebuchet MS"/>
                      </a:endParaRPr>
                    </a:p>
                    <a:p>
                      <a:endParaRPr lang="en-US" dirty="0" smtClean="0">
                        <a:latin typeface="Trebuchet MS"/>
                        <a:cs typeface="Trebuchet MS"/>
                      </a:endParaRPr>
                    </a:p>
                    <a:p>
                      <a:endParaRPr lang="en-US" dirty="0" smtClean="0">
                        <a:latin typeface="Trebuchet MS"/>
                        <a:cs typeface="Trebuchet MS"/>
                      </a:endParaRPr>
                    </a:p>
                    <a:p>
                      <a:endParaRPr lang="en-US" dirty="0" smtClean="0">
                        <a:latin typeface="Trebuchet MS"/>
                        <a:cs typeface="Trebuchet MS"/>
                      </a:endParaRP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endParaRPr lang="en-US" dirty="0" smtClean="0">
                        <a:latin typeface="Trebuchet MS"/>
                        <a:cs typeface="Trebuchet MS"/>
                      </a:endParaRP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endParaRPr lang="en-US" dirty="0" smtClean="0">
                        <a:latin typeface="Trebuchet MS"/>
                        <a:cs typeface="Trebuchet MS"/>
                      </a:endParaRP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endParaRPr lang="en-US" dirty="0" smtClean="0">
                        <a:latin typeface="Trebuchet MS"/>
                        <a:cs typeface="Trebuchet MS"/>
                      </a:endParaRP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dirty="0" err="1" smtClean="0">
                          <a:latin typeface="Trebuchet MS"/>
                          <a:cs typeface="Trebuchet MS"/>
                        </a:rPr>
                        <a:t>Metaballs</a:t>
                      </a:r>
                      <a:r>
                        <a:rPr lang="en-US" dirty="0" smtClean="0">
                          <a:latin typeface="Trebuchet MS"/>
                          <a:cs typeface="Trebuchet MS"/>
                        </a:rPr>
                        <a:t>/blobs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dirty="0" smtClean="0">
                          <a:latin typeface="Trebuchet MS"/>
                          <a:cs typeface="Trebuchet MS"/>
                        </a:rPr>
                        <a:t>Distance fields</a:t>
                      </a:r>
                      <a:endParaRPr lang="en-US" sz="1800" dirty="0" smtClean="0">
                        <a:latin typeface="Trebuchet MS"/>
                        <a:cs typeface="Trebuchet MS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dirty="0" smtClean="0">
                          <a:latin typeface="Trebuchet MS"/>
                          <a:cs typeface="Trebuchet MS"/>
                        </a:rPr>
                        <a:t>Procedural, CSG</a:t>
                      </a:r>
                      <a:endParaRPr lang="en-US" sz="1000" dirty="0" smtClean="0">
                        <a:latin typeface="Trebuchet MS"/>
                        <a:cs typeface="Trebuchet M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dirty="0" smtClean="0">
                        <a:latin typeface="Trebuchet MS"/>
                        <a:cs typeface="Trebuchet MS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dirty="0" smtClean="0">
                        <a:latin typeface="Trebuchet MS"/>
                        <a:cs typeface="Trebuchet MS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dirty="0" smtClean="0">
                        <a:latin typeface="Trebuchet MS"/>
                        <a:cs typeface="Trebuchet MS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dirty="0" smtClean="0">
                        <a:latin typeface="Trebuchet MS"/>
                        <a:cs typeface="Trebuchet MS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dirty="0" smtClean="0">
                        <a:latin typeface="Trebuchet MS"/>
                        <a:cs typeface="Trebuchet MS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dirty="0" smtClean="0">
                        <a:latin typeface="Trebuchet MS"/>
                        <a:cs typeface="Trebuchet MS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dirty="0" smtClean="0">
                        <a:latin typeface="Trebuchet MS"/>
                        <a:cs typeface="Trebuchet MS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dirty="0" smtClean="0">
                        <a:latin typeface="Trebuchet MS"/>
                        <a:cs typeface="Trebuchet MS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dirty="0" smtClean="0">
                        <a:latin typeface="Trebuchet MS"/>
                        <a:cs typeface="Trebuchet MS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dirty="0" smtClean="0">
                        <a:latin typeface="Trebuchet MS"/>
                        <a:cs typeface="Trebuchet MS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dirty="0" smtClean="0">
                          <a:latin typeface="Trebuchet MS"/>
                          <a:cs typeface="Trebuchet MS"/>
                        </a:rPr>
                        <a:t>Meshes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dirty="0" smtClean="0">
                          <a:latin typeface="Trebuchet MS"/>
                          <a:cs typeface="Trebuchet MS"/>
                        </a:rPr>
                        <a:t>Point set</a:t>
                      </a:r>
                      <a:r>
                        <a:rPr lang="en-US" baseline="0" dirty="0" smtClean="0">
                          <a:latin typeface="Trebuchet MS"/>
                          <a:cs typeface="Trebuchet MS"/>
                        </a:rPr>
                        <a:t> s</a:t>
                      </a:r>
                      <a:r>
                        <a:rPr lang="en-US" dirty="0" smtClean="0">
                          <a:latin typeface="Trebuchet MS"/>
                          <a:cs typeface="Trebuchet MS"/>
                        </a:rPr>
                        <a:t>urfaces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8" descr="http://upload.wikimedia.org/wikipedia/commons/thumb/8/8b/Metaballs.png/200px-Metaballs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/>
          <a:stretch/>
        </p:blipFill>
        <p:spPr bwMode="auto">
          <a:xfrm rot="16200000">
            <a:off x="3989205" y="2794056"/>
            <a:ext cx="929173" cy="169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0" t="15669" r="30564" b="7463"/>
          <a:stretch/>
        </p:blipFill>
        <p:spPr bwMode="auto">
          <a:xfrm rot="16200000">
            <a:off x="4180208" y="3485039"/>
            <a:ext cx="784692" cy="195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677000" y="2119568"/>
            <a:ext cx="2414686" cy="1237031"/>
            <a:chOff x="5660555" y="1275184"/>
            <a:chExt cx="3162242" cy="1620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06797" y="1275184"/>
              <a:ext cx="2916000" cy="1620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5660555" y="1275184"/>
              <a:ext cx="1250198" cy="162000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1645692" y="3476210"/>
            <a:ext cx="1514260" cy="1052757"/>
            <a:chOff x="5089794" y="2066578"/>
            <a:chExt cx="3238574" cy="2053730"/>
          </a:xfrm>
        </p:grpSpPr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89794" y="2066578"/>
              <a:ext cx="3238574" cy="2053730"/>
            </a:xfrm>
            <a:prstGeom prst="rect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Freeform 13"/>
            <p:cNvSpPr/>
            <p:nvPr/>
          </p:nvSpPr>
          <p:spPr>
            <a:xfrm>
              <a:off x="5244029" y="2291508"/>
              <a:ext cx="2875402" cy="1630497"/>
            </a:xfrm>
            <a:custGeom>
              <a:avLst/>
              <a:gdLst>
                <a:gd name="connsiteX0" fmla="*/ 319489 w 2875402"/>
                <a:gd name="connsiteY0" fmla="*/ 1630497 h 1630497"/>
                <a:gd name="connsiteX1" fmla="*/ 0 w 2875402"/>
                <a:gd name="connsiteY1" fmla="*/ 33051 h 1630497"/>
                <a:gd name="connsiteX2" fmla="*/ 2875402 w 2875402"/>
                <a:gd name="connsiteY2" fmla="*/ 0 h 1630497"/>
                <a:gd name="connsiteX3" fmla="*/ 2104222 w 2875402"/>
                <a:gd name="connsiteY3" fmla="*/ 1520328 h 1630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402" h="1630497">
                  <a:moveTo>
                    <a:pt x="319489" y="1630497"/>
                  </a:moveTo>
                  <a:lnTo>
                    <a:pt x="0" y="33051"/>
                  </a:lnTo>
                  <a:lnTo>
                    <a:pt x="2875402" y="0"/>
                  </a:lnTo>
                  <a:lnTo>
                    <a:pt x="2104222" y="1520328"/>
                  </a:ln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0" y="3970037"/>
            <a:ext cx="1535491" cy="1016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8050" y="2046743"/>
            <a:ext cx="1227027" cy="12270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68993" y="2088233"/>
            <a:ext cx="1241363" cy="1098912"/>
          </a:xfrm>
          <a:prstGeom prst="rect">
            <a:avLst/>
          </a:prstGeom>
        </p:spPr>
      </p:pic>
      <p:pic>
        <p:nvPicPr>
          <p:cNvPr id="18" name="Picture 2" descr="http://www.creatis.insa-lyon.fr/site/sites/default/files/resize/bunny3-200x20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15" y="2179440"/>
            <a:ext cx="1369401" cy="136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52651" y="3767128"/>
            <a:ext cx="1089006" cy="1028368"/>
          </a:xfrm>
          <a:prstGeom prst="rect">
            <a:avLst/>
          </a:prstGeom>
          <a:ln>
            <a:solidFill>
              <a:schemeClr val="tx1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0" name="Picture 6" descr="http://vcg.isti.cnr.it/Publications/2009/OGG09/Ozt09_3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0" r="50000"/>
          <a:stretch/>
        </p:blipFill>
        <p:spPr bwMode="auto">
          <a:xfrm>
            <a:off x="7384957" y="3767128"/>
            <a:ext cx="1093860" cy="1035512"/>
          </a:xfrm>
          <a:prstGeom prst="rect">
            <a:avLst/>
          </a:prstGeom>
          <a:ln>
            <a:solidFill>
              <a:schemeClr val="tx1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5022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 the Next Lectures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get a nice, watertight surface mesh from a sampled point set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most popular way: </a:t>
            </a:r>
            <a:br>
              <a:rPr lang="en-US" dirty="0" smtClean="0"/>
            </a:br>
            <a:r>
              <a:rPr lang="en-US" dirty="0" err="1" smtClean="0"/>
              <a:t>points</a:t>
            </a:r>
            <a:r>
              <a:rPr lang="en-US" dirty="0" err="1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err="1" smtClean="0"/>
              <a:t>implicit</a:t>
            </a:r>
            <a:r>
              <a:rPr lang="en-US" dirty="0" smtClean="0"/>
              <a:t> </a:t>
            </a:r>
            <a:r>
              <a:rPr lang="en-US" dirty="0" err="1" smtClean="0"/>
              <a:t>function</a:t>
            </a:r>
            <a:r>
              <a:rPr lang="en-US" dirty="0" err="1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err="1" smtClean="0"/>
              <a:t>surface</a:t>
            </a:r>
            <a:r>
              <a:rPr lang="en-US" dirty="0" smtClean="0"/>
              <a:t> mesh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41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443235" y="2414362"/>
            <a:ext cx="4402667" cy="2463593"/>
            <a:chOff x="2310190" y="2414362"/>
            <a:chExt cx="4402667" cy="246359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973"/>
            <a:stretch/>
          </p:blipFill>
          <p:spPr bwMode="auto">
            <a:xfrm>
              <a:off x="2310190" y="2414362"/>
              <a:ext cx="4318000" cy="2463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310190" y="2419048"/>
              <a:ext cx="4402667" cy="2455333"/>
            </a:xfrm>
            <a:prstGeom prst="rect">
              <a:avLst/>
            </a:prstGeom>
            <a:noFill/>
            <a:ln w="762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2583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Representation Considerations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67438" y="1493604"/>
            <a:ext cx="5265902" cy="4712442"/>
          </a:xfrm>
        </p:spPr>
        <p:txBody>
          <a:bodyPr/>
          <a:lstStyle/>
          <a:p>
            <a:r>
              <a:rPr lang="en-US" sz="2800" dirty="0" smtClean="0"/>
              <a:t>How should we represent geometry?</a:t>
            </a:r>
          </a:p>
          <a:p>
            <a:pPr lvl="1"/>
            <a:r>
              <a:rPr lang="en-US" sz="2400" dirty="0" smtClean="0"/>
              <a:t>Needs to be stored in the computer</a:t>
            </a:r>
          </a:p>
          <a:p>
            <a:pPr lvl="1"/>
            <a:r>
              <a:rPr lang="en-US" sz="2400" dirty="0" smtClean="0"/>
              <a:t>Creation of new shapes</a:t>
            </a:r>
          </a:p>
          <a:p>
            <a:pPr lvl="2"/>
            <a:r>
              <a:rPr lang="en-US" sz="2000" dirty="0" smtClean="0"/>
              <a:t>Input metaphors, interfaces…</a:t>
            </a:r>
          </a:p>
          <a:p>
            <a:pPr lvl="1"/>
            <a:r>
              <a:rPr lang="en-US" sz="2400" dirty="0" smtClean="0"/>
              <a:t>What operations do we apply?</a:t>
            </a:r>
          </a:p>
          <a:p>
            <a:pPr lvl="2"/>
            <a:r>
              <a:rPr lang="en-US" sz="2000" dirty="0" smtClean="0"/>
              <a:t>Editing, simplification, smoothing, filtering, repair…</a:t>
            </a:r>
          </a:p>
          <a:p>
            <a:pPr lvl="1"/>
            <a:r>
              <a:rPr lang="en-US" sz="2400" dirty="0" smtClean="0"/>
              <a:t>How to render it?</a:t>
            </a:r>
          </a:p>
          <a:p>
            <a:pPr lvl="2"/>
            <a:r>
              <a:rPr lang="en-US" sz="2000" dirty="0" err="1" smtClean="0"/>
              <a:t>Rasterization</a:t>
            </a:r>
            <a:r>
              <a:rPr lang="en-US" sz="2000" dirty="0" smtClean="0"/>
              <a:t>, </a:t>
            </a:r>
            <a:r>
              <a:rPr lang="en-US" sz="2000" dirty="0" err="1" smtClean="0"/>
              <a:t>raytracing</a:t>
            </a:r>
            <a:r>
              <a:rPr lang="en-US" sz="2000" dirty="0" smtClean="0"/>
              <a:t>…</a:t>
            </a:r>
          </a:p>
          <a:p>
            <a:pPr lvl="1"/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341" y="1595688"/>
            <a:ext cx="2040566" cy="289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5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Shape Representations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Points</a:t>
            </a:r>
          </a:p>
          <a:p>
            <a:r>
              <a:rPr lang="en-US" dirty="0" smtClean="0"/>
              <a:t>Polygonal meshes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80"/>
              </a:clrFrom>
              <a:clrTo>
                <a:srgbClr val="0000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89363" y="3309726"/>
            <a:ext cx="2819399" cy="26504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9" name="Picture 1028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EDFFFF"/>
              </a:clrFrom>
              <a:clrTo>
                <a:srgbClr val="ED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74761" y="2764980"/>
            <a:ext cx="1600200" cy="3198223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grpSp>
        <p:nvGrpSpPr>
          <p:cNvPr id="10" name="Group 3"/>
          <p:cNvGrpSpPr>
            <a:grpSpLocks/>
          </p:cNvGrpSpPr>
          <p:nvPr/>
        </p:nvGrpSpPr>
        <p:grpSpPr bwMode="auto">
          <a:xfrm rot="5400000">
            <a:off x="5804409" y="2872755"/>
            <a:ext cx="5054412" cy="1624769"/>
            <a:chOff x="0" y="0"/>
            <a:chExt cx="2638" cy="848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72" cy="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2" y="0"/>
              <a:ext cx="773" cy="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0"/>
              <a:ext cx="772" cy="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5" y="0"/>
              <a:ext cx="773" cy="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1524" y="1372204"/>
            <a:ext cx="2806096" cy="137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82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Shape Representations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Parametric surfaces</a:t>
            </a:r>
          </a:p>
          <a:p>
            <a:r>
              <a:rPr lang="en-US" dirty="0" smtClean="0"/>
              <a:t>Implicit functions</a:t>
            </a:r>
          </a:p>
          <a:p>
            <a:r>
              <a:rPr lang="en-US" dirty="0" smtClean="0"/>
              <a:t>Subdivision surfaces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43736" y="3903743"/>
            <a:ext cx="2202889" cy="206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 descr="snap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3800963" y="4084615"/>
            <a:ext cx="1828800" cy="1509226"/>
          </a:xfrm>
          <a:prstGeom prst="rect">
            <a:avLst/>
          </a:prstGeom>
          <a:noFill/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438790" y="3013434"/>
            <a:ext cx="2421924" cy="1828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5660555" y="1275184"/>
            <a:ext cx="3162242" cy="1620000"/>
            <a:chOff x="5660555" y="1275184"/>
            <a:chExt cx="3162242" cy="16200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06797" y="1275184"/>
              <a:ext cx="2916000" cy="1620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5660555" y="1275184"/>
              <a:ext cx="1250198" cy="16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2137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79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Output of Acquisition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20,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9F32-AFBD-FF40-9CBB-FB0637C8354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3" descr="scanner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462" y="1534886"/>
            <a:ext cx="7751646" cy="4443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8225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IGL-presentation-4by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2518</TotalTime>
  <Words>933</Words>
  <Application>Microsoft Macintosh PowerPoint</Application>
  <PresentationFormat>On-screen Show (4:3)</PresentationFormat>
  <Paragraphs>387</Paragraphs>
  <Slides>41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1_IGL-presentation-4by3</vt:lpstr>
      <vt:lpstr> 2D/3D Shape Manipulation, 3D Printing</vt:lpstr>
      <vt:lpstr>Shape Representation:  Origin- and Application-Dependent</vt:lpstr>
      <vt:lpstr>Similar to the 2D Image Domain</vt:lpstr>
      <vt:lpstr>Similar to the 2D Image Domain</vt:lpstr>
      <vt:lpstr>Representation Considerations</vt:lpstr>
      <vt:lpstr>Shape Representations</vt:lpstr>
      <vt:lpstr>Shape Representations</vt:lpstr>
      <vt:lpstr>Points</vt:lpstr>
      <vt:lpstr>Output of Acquisition</vt:lpstr>
      <vt:lpstr>Points</vt:lpstr>
      <vt:lpstr>Points</vt:lpstr>
      <vt:lpstr>Points: Neighborhood information</vt:lpstr>
      <vt:lpstr>Spatial Data Structures</vt:lpstr>
      <vt:lpstr>Spatial Data Structures</vt:lpstr>
      <vt:lpstr>Spatial Data Structures</vt:lpstr>
      <vt:lpstr>Parametric Curves and Surfaces</vt:lpstr>
      <vt:lpstr>Parametric Representation</vt:lpstr>
      <vt:lpstr>Parametric Representation</vt:lpstr>
      <vt:lpstr>Parametric Curves</vt:lpstr>
      <vt:lpstr>Parametric Curves</vt:lpstr>
      <vt:lpstr>Parametric Surfaces</vt:lpstr>
      <vt:lpstr>Parametric Surfaces</vt:lpstr>
      <vt:lpstr>Tangents and Normal</vt:lpstr>
      <vt:lpstr>Parametric Curves and Surfaces</vt:lpstr>
      <vt:lpstr>Implicit Curves and Surfaces</vt:lpstr>
      <vt:lpstr>Implicit Curves and Surfaces</vt:lpstr>
      <vt:lpstr>Implicit Curves and Surfaces</vt:lpstr>
      <vt:lpstr>Implicit Curves and Surfaces</vt:lpstr>
      <vt:lpstr>Implicit Curves and Surfaces</vt:lpstr>
      <vt:lpstr>Implicit Curves and Surfaces</vt:lpstr>
      <vt:lpstr>Boolean Set Operations</vt:lpstr>
      <vt:lpstr>Boolean Set Operations</vt:lpstr>
      <vt:lpstr>Smooth Set Operations</vt:lpstr>
      <vt:lpstr>Smooth Set Operations</vt:lpstr>
      <vt:lpstr>Designing with Implicit Surfaces</vt:lpstr>
      <vt:lpstr>Designing with Implicit Surfaces</vt:lpstr>
      <vt:lpstr>Blobs</vt:lpstr>
      <vt:lpstr>Procedural Implicits</vt:lpstr>
      <vt:lpstr>Implicit Curves and Surfaces</vt:lpstr>
      <vt:lpstr>Summary</vt:lpstr>
      <vt:lpstr>In the Next Lectures</vt:lpstr>
    </vt:vector>
  </TitlesOfParts>
  <Manager/>
  <Company>ETH Zurich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Shape Representations</dc:title>
  <dc:subject>Shape Modeling and Geometry Processing</dc:subject>
  <dc:creator>Olga Sorkine</dc:creator>
  <cp:keywords/>
  <dc:description/>
  <cp:lastModifiedBy>connelly barnes</cp:lastModifiedBy>
  <cp:revision>188</cp:revision>
  <cp:lastPrinted>2011-09-23T07:22:13Z</cp:lastPrinted>
  <dcterms:created xsi:type="dcterms:W3CDTF">2006-09-12T13:13:40Z</dcterms:created>
  <dcterms:modified xsi:type="dcterms:W3CDTF">2014-01-16T05:42:28Z</dcterms:modified>
  <cp:category>Lecture slides</cp:category>
</cp:coreProperties>
</file>