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rels" ContentType="application/vnd.openxmlformats-package.relationships+xml"/>
  <Default Extension="emf" ContentType="image/x-em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1"/>
  </p:sldMasterIdLst>
  <p:notesMasterIdLst>
    <p:notesMasterId r:id="rId71"/>
  </p:notesMasterIdLst>
  <p:handoutMasterIdLst>
    <p:handoutMasterId r:id="rId72"/>
  </p:handoutMasterIdLst>
  <p:sldIdLst>
    <p:sldId id="499" r:id="rId2"/>
    <p:sldId id="536" r:id="rId3"/>
    <p:sldId id="537" r:id="rId4"/>
    <p:sldId id="555" r:id="rId5"/>
    <p:sldId id="538" r:id="rId6"/>
    <p:sldId id="539" r:id="rId7"/>
    <p:sldId id="540" r:id="rId8"/>
    <p:sldId id="541" r:id="rId9"/>
    <p:sldId id="542" r:id="rId10"/>
    <p:sldId id="543" r:id="rId11"/>
    <p:sldId id="544" r:id="rId12"/>
    <p:sldId id="545" r:id="rId13"/>
    <p:sldId id="546" r:id="rId14"/>
    <p:sldId id="547" r:id="rId15"/>
    <p:sldId id="554" r:id="rId16"/>
    <p:sldId id="548" r:id="rId17"/>
    <p:sldId id="549" r:id="rId18"/>
    <p:sldId id="550" r:id="rId19"/>
    <p:sldId id="551" r:id="rId20"/>
    <p:sldId id="552" r:id="rId21"/>
    <p:sldId id="553" r:id="rId22"/>
    <p:sldId id="556" r:id="rId23"/>
    <p:sldId id="624" r:id="rId24"/>
    <p:sldId id="621" r:id="rId25"/>
    <p:sldId id="557" r:id="rId26"/>
    <p:sldId id="558" r:id="rId27"/>
    <p:sldId id="625" r:id="rId28"/>
    <p:sldId id="626" r:id="rId29"/>
    <p:sldId id="627" r:id="rId30"/>
    <p:sldId id="628" r:id="rId31"/>
    <p:sldId id="629" r:id="rId32"/>
    <p:sldId id="572" r:id="rId33"/>
    <p:sldId id="573" r:id="rId34"/>
    <p:sldId id="574" r:id="rId35"/>
    <p:sldId id="575" r:id="rId36"/>
    <p:sldId id="576" r:id="rId37"/>
    <p:sldId id="577" r:id="rId38"/>
    <p:sldId id="578" r:id="rId39"/>
    <p:sldId id="579" r:id="rId40"/>
    <p:sldId id="580" r:id="rId41"/>
    <p:sldId id="581" r:id="rId42"/>
    <p:sldId id="582" r:id="rId43"/>
    <p:sldId id="583" r:id="rId44"/>
    <p:sldId id="584" r:id="rId45"/>
    <p:sldId id="585" r:id="rId46"/>
    <p:sldId id="586" r:id="rId47"/>
    <p:sldId id="587" r:id="rId48"/>
    <p:sldId id="630" r:id="rId49"/>
    <p:sldId id="588" r:id="rId50"/>
    <p:sldId id="589" r:id="rId51"/>
    <p:sldId id="590" r:id="rId52"/>
    <p:sldId id="591" r:id="rId53"/>
    <p:sldId id="592" r:id="rId54"/>
    <p:sldId id="593" r:id="rId55"/>
    <p:sldId id="594" r:id="rId56"/>
    <p:sldId id="595" r:id="rId57"/>
    <p:sldId id="596" r:id="rId58"/>
    <p:sldId id="597" r:id="rId59"/>
    <p:sldId id="598" r:id="rId60"/>
    <p:sldId id="599" r:id="rId61"/>
    <p:sldId id="600" r:id="rId62"/>
    <p:sldId id="601" r:id="rId63"/>
    <p:sldId id="632" r:id="rId64"/>
    <p:sldId id="633" r:id="rId65"/>
    <p:sldId id="634" r:id="rId66"/>
    <p:sldId id="635" r:id="rId67"/>
    <p:sldId id="636" r:id="rId68"/>
    <p:sldId id="631" r:id="rId69"/>
    <p:sldId id="534" r:id="rId7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817F9B0-5AAA-C947-808F-CA161BAC7328}">
          <p14:sldIdLst>
            <p14:sldId id="499"/>
          </p14:sldIdLst>
        </p14:section>
        <p14:section name="Overview" id="{0371E7DA-24B5-A248-AD39-35E59C67E377}">
          <p14:sldIdLst>
            <p14:sldId id="536"/>
            <p14:sldId id="537"/>
            <p14:sldId id="555"/>
            <p14:sldId id="538"/>
            <p14:sldId id="539"/>
            <p14:sldId id="540"/>
            <p14:sldId id="541"/>
            <p14:sldId id="542"/>
            <p14:sldId id="543"/>
            <p14:sldId id="544"/>
            <p14:sldId id="545"/>
            <p14:sldId id="546"/>
            <p14:sldId id="547"/>
            <p14:sldId id="554"/>
            <p14:sldId id="548"/>
            <p14:sldId id="549"/>
            <p14:sldId id="550"/>
            <p14:sldId id="551"/>
            <p14:sldId id="552"/>
            <p14:sldId id="553"/>
          </p14:sldIdLst>
        </p14:section>
        <p14:section name="Surface-based deformations" id="{ACB55EB6-ECC3-0140-9536-A59D346C0D09}">
          <p14:sldIdLst>
            <p14:sldId id="556"/>
            <p14:sldId id="624"/>
            <p14:sldId id="621"/>
            <p14:sldId id="557"/>
            <p14:sldId id="558"/>
            <p14:sldId id="625"/>
            <p14:sldId id="626"/>
            <p14:sldId id="627"/>
            <p14:sldId id="628"/>
            <p14:sldId id="629"/>
            <p14:sldId id="572"/>
            <p14:sldId id="573"/>
            <p14:sldId id="574"/>
            <p14:sldId id="575"/>
            <p14:sldId id="576"/>
            <p14:sldId id="577"/>
            <p14:sldId id="578"/>
            <p14:sldId id="579"/>
            <p14:sldId id="580"/>
            <p14:sldId id="581"/>
            <p14:sldId id="582"/>
            <p14:sldId id="583"/>
            <p14:sldId id="584"/>
            <p14:sldId id="585"/>
            <p14:sldId id="586"/>
            <p14:sldId id="587"/>
            <p14:sldId id="630"/>
            <p14:sldId id="588"/>
            <p14:sldId id="589"/>
            <p14:sldId id="590"/>
            <p14:sldId id="591"/>
            <p14:sldId id="592"/>
            <p14:sldId id="593"/>
            <p14:sldId id="594"/>
            <p14:sldId id="595"/>
            <p14:sldId id="596"/>
            <p14:sldId id="597"/>
            <p14:sldId id="598"/>
            <p14:sldId id="599"/>
            <p14:sldId id="600"/>
            <p14:sldId id="601"/>
            <p14:sldId id="632"/>
            <p14:sldId id="633"/>
            <p14:sldId id="634"/>
            <p14:sldId id="635"/>
            <p14:sldId id="636"/>
            <p14:sldId id="631"/>
            <p14:sldId id="53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54" autoAdjust="0"/>
    <p:restoredTop sz="93049" autoAdjust="0"/>
  </p:normalViewPr>
  <p:slideViewPr>
    <p:cSldViewPr snapToGrid="0">
      <p:cViewPr varScale="1">
        <p:scale>
          <a:sx n="87" d="100"/>
          <a:sy n="87" d="100"/>
        </p:scale>
        <p:origin x="-7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7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notesMaster" Target="notesMasters/notesMaster1.xml"/><Relationship Id="rId72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93C4C-2751-9C49-B11D-56EC14BF2D63}" type="datetimeFigureOut">
              <a:rPr lang="en-US" smtClean="0"/>
              <a:t>2/18/14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B1C51-4518-2D49-AFAA-13903577D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3469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0E8291B-2B1A-4794-ADEA-0ED545E5A289}" type="datetimeFigureOut">
              <a:rPr lang="en-US" smtClean="0"/>
              <a:pPr/>
              <a:t>2/18/14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C9E7943-5917-4B55-B657-7D1143F08B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272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1E8879-AEFF-43C2-8C48-8F6F13EABDA9}" type="slidenum">
              <a:rPr lang="x-none"/>
              <a:pPr/>
              <a:t>24</a:t>
            </a:fld>
            <a:endParaRPr lang="zh-CN" altLang="en-US"/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only </a:t>
            </a:r>
            <a:r>
              <a:rPr lang="en-US" smtClean="0"/>
              <a:t>got till here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E7943-5917-4B55-B657-7D1143F08B2D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52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0808"/>
            <a:ext cx="7772400" cy="1194793"/>
          </a:xfrm>
        </p:spPr>
        <p:txBody>
          <a:bodyPr/>
          <a:lstStyle>
            <a:lvl1pPr>
              <a:defRPr>
                <a:latin typeface="Trebuchet M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Trebuchet MS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0" y="6356350"/>
            <a:ext cx="2133600" cy="365125"/>
          </a:xfrm>
        </p:spPr>
        <p:txBody>
          <a:bodyPr/>
          <a:lstStyle>
            <a:lvl1pPr algn="ctr">
              <a:defRPr>
                <a:noFill/>
                <a:latin typeface="Trebuchet MS" pitchFamily="34" charset="0"/>
              </a:defRPr>
            </a:lvl1pPr>
          </a:lstStyle>
          <a:p>
            <a:r>
              <a:rPr lang="en-US" dirty="0" smtClean="0"/>
              <a:t>April 24, 2013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-21771" y="3068964"/>
            <a:ext cx="9231873" cy="95088"/>
            <a:chOff x="-21771" y="3068964"/>
            <a:chExt cx="9231873" cy="95088"/>
          </a:xfrm>
        </p:grpSpPr>
        <p:sp>
          <p:nvSpPr>
            <p:cNvPr id="9" name="Freihandform 9"/>
            <p:cNvSpPr/>
            <p:nvPr/>
          </p:nvSpPr>
          <p:spPr>
            <a:xfrm>
              <a:off x="-7260" y="3092034"/>
              <a:ext cx="9217362" cy="583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217365"/>
                <a:gd name="f7" fmla="val 58382"/>
                <a:gd name="f8" fmla="val 3156857"/>
                <a:gd name="f9" fmla="val 58057"/>
                <a:gd name="f10" fmla="val 4259943"/>
                <a:gd name="f11" fmla="val 59267"/>
                <a:gd name="f12" fmla="val 5737981"/>
                <a:gd name="f13" fmla="val 7257"/>
                <a:gd name="f14" fmla="val 6618514"/>
                <a:gd name="f15" fmla="val 7499047"/>
                <a:gd name="f16" fmla="val 8017933"/>
                <a:gd name="f17" fmla="val 54428"/>
                <a:gd name="f18" fmla="val 8440057"/>
                <a:gd name="f19" fmla="val 8862181"/>
                <a:gd name="f20" fmla="val 61686"/>
                <a:gd name="f21" fmla="val 9033933"/>
                <a:gd name="f22" fmla="val 33867"/>
                <a:gd name="f23" fmla="val 9151257"/>
                <a:gd name="f24" fmla="val 29029"/>
                <a:gd name="f25" fmla="val 9268581"/>
                <a:gd name="f26" fmla="val 24191"/>
                <a:gd name="f27" fmla="val 9206290"/>
                <a:gd name="f28" fmla="val 26610"/>
                <a:gd name="f29" fmla="val 9144000"/>
                <a:gd name="f30" fmla="+- 0 0 -90"/>
                <a:gd name="f31" fmla="*/ f3 1 9217365"/>
                <a:gd name="f32" fmla="*/ f4 1 58382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9217365"/>
                <a:gd name="f41" fmla="*/ f37 1 58382"/>
                <a:gd name="f42" fmla="*/ 0 f38 1"/>
                <a:gd name="f43" fmla="*/ 0 f37 1"/>
                <a:gd name="f44" fmla="*/ 3156857 f38 1"/>
                <a:gd name="f45" fmla="*/ 58057 f37 1"/>
                <a:gd name="f46" fmla="*/ 6618514 f38 1"/>
                <a:gd name="f47" fmla="*/ 7257 f37 1"/>
                <a:gd name="f48" fmla="*/ 8440057 f38 1"/>
                <a:gd name="f49" fmla="*/ 9151257 f38 1"/>
                <a:gd name="f50" fmla="*/ 29029 f37 1"/>
                <a:gd name="f51" fmla="*/ 9144000 f38 1"/>
                <a:gd name="f52" fmla="+- f39 0 f1"/>
                <a:gd name="f53" fmla="*/ f42 1 9217365"/>
                <a:gd name="f54" fmla="*/ f43 1 58382"/>
                <a:gd name="f55" fmla="*/ f44 1 9217365"/>
                <a:gd name="f56" fmla="*/ f45 1 58382"/>
                <a:gd name="f57" fmla="*/ f46 1 9217365"/>
                <a:gd name="f58" fmla="*/ f47 1 58382"/>
                <a:gd name="f59" fmla="*/ f48 1 9217365"/>
                <a:gd name="f60" fmla="*/ f49 1 9217365"/>
                <a:gd name="f61" fmla="*/ f50 1 58382"/>
                <a:gd name="f62" fmla="*/ f51 1 9217365"/>
                <a:gd name="f63" fmla="*/ f33 1 f40"/>
                <a:gd name="f64" fmla="*/ f34 1 f40"/>
                <a:gd name="f65" fmla="*/ f33 1 f41"/>
                <a:gd name="f66" fmla="*/ f35 1 f41"/>
                <a:gd name="f67" fmla="*/ f53 1 f40"/>
                <a:gd name="f68" fmla="*/ f54 1 f41"/>
                <a:gd name="f69" fmla="*/ f55 1 f40"/>
                <a:gd name="f70" fmla="*/ f56 1 f41"/>
                <a:gd name="f71" fmla="*/ f57 1 f40"/>
                <a:gd name="f72" fmla="*/ f58 1 f41"/>
                <a:gd name="f73" fmla="*/ f59 1 f40"/>
                <a:gd name="f74" fmla="*/ f60 1 f40"/>
                <a:gd name="f75" fmla="*/ f61 1 f41"/>
                <a:gd name="f76" fmla="*/ f62 1 f40"/>
                <a:gd name="f77" fmla="*/ f63 f31 1"/>
                <a:gd name="f78" fmla="*/ f64 f31 1"/>
                <a:gd name="f79" fmla="*/ f66 f32 1"/>
                <a:gd name="f80" fmla="*/ f65 f32 1"/>
                <a:gd name="f81" fmla="*/ f67 f31 1"/>
                <a:gd name="f82" fmla="*/ f68 f32 1"/>
                <a:gd name="f83" fmla="*/ f69 f31 1"/>
                <a:gd name="f84" fmla="*/ f70 f32 1"/>
                <a:gd name="f85" fmla="*/ f71 f31 1"/>
                <a:gd name="f86" fmla="*/ f72 f32 1"/>
                <a:gd name="f87" fmla="*/ f73 f31 1"/>
                <a:gd name="f88" fmla="*/ f74 f31 1"/>
                <a:gd name="f89" fmla="*/ f75 f32 1"/>
                <a:gd name="f90" fmla="*/ f76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2">
                  <a:pos x="f81" y="f82"/>
                </a:cxn>
                <a:cxn ang="f52">
                  <a:pos x="f83" y="f84"/>
                </a:cxn>
                <a:cxn ang="f52">
                  <a:pos x="f85" y="f86"/>
                </a:cxn>
                <a:cxn ang="f52">
                  <a:pos x="f87" y="f84"/>
                </a:cxn>
                <a:cxn ang="f52">
                  <a:pos x="f88" y="f89"/>
                </a:cxn>
                <a:cxn ang="f52">
                  <a:pos x="f90" y="f89"/>
                </a:cxn>
              </a:cxnLst>
              <a:rect l="f77" t="f80" r="f78" b="f79"/>
              <a:pathLst>
                <a:path w="9217365" h="58382">
                  <a:moveTo>
                    <a:pt x="f5" y="f5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9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24"/>
                  </a:cubicBezTo>
                </a:path>
              </a:pathLst>
            </a:custGeom>
            <a:noFill/>
            <a:ln w="19046">
              <a:solidFill>
                <a:srgbClr val="3366FF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99CC33"/>
                </a:solidFill>
                <a:uFillTx/>
                <a:latin typeface="Calibri"/>
              </a:endParaRPr>
            </a:p>
          </p:txBody>
        </p:sp>
        <p:sp>
          <p:nvSpPr>
            <p:cNvPr id="10" name="Freihandform 10"/>
            <p:cNvSpPr/>
            <p:nvPr/>
          </p:nvSpPr>
          <p:spPr>
            <a:xfrm>
              <a:off x="-7260" y="3068964"/>
              <a:ext cx="9151260" cy="950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51257"/>
                <a:gd name="f7" fmla="val 131343"/>
                <a:gd name="f8" fmla="val 37000"/>
                <a:gd name="f9" fmla="val 241904"/>
                <a:gd name="f10" fmla="val 16438"/>
                <a:gd name="f11" fmla="val 483809"/>
                <a:gd name="f12" fmla="val -4124"/>
                <a:gd name="f13" fmla="val 979714"/>
                <a:gd name="f14" fmla="val 714"/>
                <a:gd name="f15" fmla="val 1475619"/>
                <a:gd name="f16" fmla="val 5552"/>
                <a:gd name="f17" fmla="val 2310190"/>
                <a:gd name="f18" fmla="val 52724"/>
                <a:gd name="f19" fmla="val 2975428"/>
                <a:gd name="f20" fmla="val 66029"/>
                <a:gd name="f21" fmla="val 3640666"/>
                <a:gd name="f22" fmla="val 79334"/>
                <a:gd name="f23" fmla="val 4338562"/>
                <a:gd name="f24" fmla="val 85381"/>
                <a:gd name="f25" fmla="val 4971143"/>
                <a:gd name="f26" fmla="val 80543"/>
                <a:gd name="f27" fmla="val 5603724"/>
                <a:gd name="f28" fmla="val 75705"/>
                <a:gd name="f29" fmla="val 6770914"/>
                <a:gd name="f30" fmla="val 8164286"/>
                <a:gd name="f31" fmla="val 44257"/>
                <a:gd name="f32" fmla="val 8561010"/>
                <a:gd name="f33" fmla="val 59981"/>
                <a:gd name="f34" fmla="val 8856133"/>
                <a:gd name="f35" fmla="val 95662"/>
                <a:gd name="f36" fmla="+- 0 0 -90"/>
                <a:gd name="f37" fmla="*/ f3 1 9151257"/>
                <a:gd name="f38" fmla="*/ f4 1 131343"/>
                <a:gd name="f39" fmla="val f5"/>
                <a:gd name="f40" fmla="val f6"/>
                <a:gd name="f41" fmla="val f7"/>
                <a:gd name="f42" fmla="*/ f36 f0 1"/>
                <a:gd name="f43" fmla="+- f41 0 f39"/>
                <a:gd name="f44" fmla="+- f40 0 f39"/>
                <a:gd name="f45" fmla="*/ f42 1 f2"/>
                <a:gd name="f46" fmla="*/ f44 1 9151257"/>
                <a:gd name="f47" fmla="*/ f43 1 131343"/>
                <a:gd name="f48" fmla="*/ 0 f44 1"/>
                <a:gd name="f49" fmla="*/ 37000 f43 1"/>
                <a:gd name="f50" fmla="*/ 979714 f44 1"/>
                <a:gd name="f51" fmla="*/ 714 f43 1"/>
                <a:gd name="f52" fmla="*/ 2975428 f44 1"/>
                <a:gd name="f53" fmla="*/ 66029 f43 1"/>
                <a:gd name="f54" fmla="*/ 4971143 f44 1"/>
                <a:gd name="f55" fmla="*/ 80543 f43 1"/>
                <a:gd name="f56" fmla="*/ 6770914 f44 1"/>
                <a:gd name="f57" fmla="*/ 8164286 f44 1"/>
                <a:gd name="f58" fmla="*/ 44257 f43 1"/>
                <a:gd name="f59" fmla="*/ 9151257 f44 1"/>
                <a:gd name="f60" fmla="*/ 131343 f43 1"/>
                <a:gd name="f61" fmla="+- f45 0 f1"/>
                <a:gd name="f62" fmla="*/ f48 1 9151257"/>
                <a:gd name="f63" fmla="*/ f49 1 131343"/>
                <a:gd name="f64" fmla="*/ f50 1 9151257"/>
                <a:gd name="f65" fmla="*/ f51 1 131343"/>
                <a:gd name="f66" fmla="*/ f52 1 9151257"/>
                <a:gd name="f67" fmla="*/ f53 1 131343"/>
                <a:gd name="f68" fmla="*/ f54 1 9151257"/>
                <a:gd name="f69" fmla="*/ f55 1 131343"/>
                <a:gd name="f70" fmla="*/ f56 1 9151257"/>
                <a:gd name="f71" fmla="*/ f57 1 9151257"/>
                <a:gd name="f72" fmla="*/ f58 1 131343"/>
                <a:gd name="f73" fmla="*/ f59 1 9151257"/>
                <a:gd name="f74" fmla="*/ f60 1 131343"/>
                <a:gd name="f75" fmla="*/ f39 1 f46"/>
                <a:gd name="f76" fmla="*/ f40 1 f46"/>
                <a:gd name="f77" fmla="*/ f39 1 f47"/>
                <a:gd name="f78" fmla="*/ f41 1 f47"/>
                <a:gd name="f79" fmla="*/ f62 1 f46"/>
                <a:gd name="f80" fmla="*/ f63 1 f47"/>
                <a:gd name="f81" fmla="*/ f64 1 f46"/>
                <a:gd name="f82" fmla="*/ f65 1 f47"/>
                <a:gd name="f83" fmla="*/ f66 1 f46"/>
                <a:gd name="f84" fmla="*/ f67 1 f47"/>
                <a:gd name="f85" fmla="*/ f68 1 f46"/>
                <a:gd name="f86" fmla="*/ f69 1 f47"/>
                <a:gd name="f87" fmla="*/ f70 1 f46"/>
                <a:gd name="f88" fmla="*/ f71 1 f46"/>
                <a:gd name="f89" fmla="*/ f72 1 f47"/>
                <a:gd name="f90" fmla="*/ f73 1 f46"/>
                <a:gd name="f91" fmla="*/ f74 1 f47"/>
                <a:gd name="f92" fmla="*/ f75 f37 1"/>
                <a:gd name="f93" fmla="*/ f76 f37 1"/>
                <a:gd name="f94" fmla="*/ f78 f38 1"/>
                <a:gd name="f95" fmla="*/ f77 f38 1"/>
                <a:gd name="f96" fmla="*/ f79 f37 1"/>
                <a:gd name="f97" fmla="*/ f80 f38 1"/>
                <a:gd name="f98" fmla="*/ f81 f37 1"/>
                <a:gd name="f99" fmla="*/ f82 f38 1"/>
                <a:gd name="f100" fmla="*/ f83 f37 1"/>
                <a:gd name="f101" fmla="*/ f84 f38 1"/>
                <a:gd name="f102" fmla="*/ f85 f37 1"/>
                <a:gd name="f103" fmla="*/ f86 f38 1"/>
                <a:gd name="f104" fmla="*/ f87 f37 1"/>
                <a:gd name="f105" fmla="*/ f88 f37 1"/>
                <a:gd name="f106" fmla="*/ f89 f38 1"/>
                <a:gd name="f107" fmla="*/ f90 f37 1"/>
                <a:gd name="f108" fmla="*/ f91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1">
                  <a:pos x="f96" y="f97"/>
                </a:cxn>
                <a:cxn ang="f61">
                  <a:pos x="f98" y="f99"/>
                </a:cxn>
                <a:cxn ang="f61">
                  <a:pos x="f100" y="f101"/>
                </a:cxn>
                <a:cxn ang="f61">
                  <a:pos x="f102" y="f103"/>
                </a:cxn>
                <a:cxn ang="f61">
                  <a:pos x="f104" y="f97"/>
                </a:cxn>
                <a:cxn ang="f61">
                  <a:pos x="f105" y="f106"/>
                </a:cxn>
                <a:cxn ang="f61">
                  <a:pos x="f107" y="f108"/>
                </a:cxn>
              </a:cxnLst>
              <a:rect l="f92" t="f95" r="f93" b="f94"/>
              <a:pathLst>
                <a:path w="9151257" h="131343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8"/>
                    <a:pt x="f29" y="f8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6" y="f7"/>
                  </a:cubicBezTo>
                </a:path>
              </a:pathLst>
            </a:custGeom>
            <a:noFill/>
            <a:ln w="19046">
              <a:solidFill>
                <a:srgbClr val="3366FF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Freihandform 11"/>
            <p:cNvSpPr/>
            <p:nvPr/>
          </p:nvSpPr>
          <p:spPr>
            <a:xfrm>
              <a:off x="-21771" y="3105988"/>
              <a:ext cx="9165771" cy="5805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65771"/>
                <a:gd name="f7" fmla="val 58057"/>
                <a:gd name="f8" fmla="val 7257"/>
                <a:gd name="f9" fmla="val 2532742"/>
                <a:gd name="f10" fmla="val 3328609"/>
                <a:gd name="f11" fmla="val 6048"/>
                <a:gd name="f12" fmla="val 4775200"/>
                <a:gd name="f13" fmla="val 43543"/>
                <a:gd name="f14" fmla="val 5820228"/>
                <a:gd name="f15" fmla="val 6148009"/>
                <a:gd name="f16" fmla="val 6741885"/>
                <a:gd name="f17" fmla="val 8643257"/>
                <a:gd name="f18" fmla="val 36286"/>
                <a:gd name="f19" fmla="val 9047238"/>
                <a:gd name="f20" fmla="val 37496"/>
                <a:gd name="f21" fmla="val 9106504"/>
                <a:gd name="f22" fmla="val 44148"/>
                <a:gd name="f23" fmla="val 50800"/>
                <a:gd name="f24" fmla="+- 0 0 -90"/>
                <a:gd name="f25" fmla="*/ f3 1 9165771"/>
                <a:gd name="f26" fmla="*/ f4 1 58057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9165771"/>
                <a:gd name="f35" fmla="*/ f31 1 58057"/>
                <a:gd name="f36" fmla="*/ 0 f32 1"/>
                <a:gd name="f37" fmla="*/ 7257 f31 1"/>
                <a:gd name="f38" fmla="*/ 2532742 f32 1"/>
                <a:gd name="f39" fmla="*/ 0 f31 1"/>
                <a:gd name="f40" fmla="*/ 4775200 f32 1"/>
                <a:gd name="f41" fmla="*/ 43543 f31 1"/>
                <a:gd name="f42" fmla="*/ 5820228 f32 1"/>
                <a:gd name="f43" fmla="*/ 58057 f31 1"/>
                <a:gd name="f44" fmla="*/ 6741885 f32 1"/>
                <a:gd name="f45" fmla="*/ 8643257 f32 1"/>
                <a:gd name="f46" fmla="*/ 36286 f31 1"/>
                <a:gd name="f47" fmla="*/ 9165771 f32 1"/>
                <a:gd name="f48" fmla="*/ 50800 f31 1"/>
                <a:gd name="f49" fmla="+- f33 0 f1"/>
                <a:gd name="f50" fmla="*/ f36 1 9165771"/>
                <a:gd name="f51" fmla="*/ f37 1 58057"/>
                <a:gd name="f52" fmla="*/ f38 1 9165771"/>
                <a:gd name="f53" fmla="*/ f39 1 58057"/>
                <a:gd name="f54" fmla="*/ f40 1 9165771"/>
                <a:gd name="f55" fmla="*/ f41 1 58057"/>
                <a:gd name="f56" fmla="*/ f42 1 9165771"/>
                <a:gd name="f57" fmla="*/ f43 1 58057"/>
                <a:gd name="f58" fmla="*/ f44 1 9165771"/>
                <a:gd name="f59" fmla="*/ f45 1 9165771"/>
                <a:gd name="f60" fmla="*/ f46 1 58057"/>
                <a:gd name="f61" fmla="*/ f47 1 9165771"/>
                <a:gd name="f62" fmla="*/ f48 1 58057"/>
                <a:gd name="f63" fmla="*/ f27 1 f34"/>
                <a:gd name="f64" fmla="*/ f28 1 f34"/>
                <a:gd name="f65" fmla="*/ f27 1 f35"/>
                <a:gd name="f66" fmla="*/ f29 1 f35"/>
                <a:gd name="f67" fmla="*/ f50 1 f34"/>
                <a:gd name="f68" fmla="*/ f51 1 f35"/>
                <a:gd name="f69" fmla="*/ f52 1 f34"/>
                <a:gd name="f70" fmla="*/ f53 1 f35"/>
                <a:gd name="f71" fmla="*/ f54 1 f34"/>
                <a:gd name="f72" fmla="*/ f55 1 f35"/>
                <a:gd name="f73" fmla="*/ f56 1 f34"/>
                <a:gd name="f74" fmla="*/ f57 1 f35"/>
                <a:gd name="f75" fmla="*/ f58 1 f34"/>
                <a:gd name="f76" fmla="*/ f59 1 f34"/>
                <a:gd name="f77" fmla="*/ f60 1 f35"/>
                <a:gd name="f78" fmla="*/ f61 1 f34"/>
                <a:gd name="f79" fmla="*/ f62 1 f35"/>
                <a:gd name="f80" fmla="*/ f63 f25 1"/>
                <a:gd name="f81" fmla="*/ f64 f25 1"/>
                <a:gd name="f82" fmla="*/ f66 f26 1"/>
                <a:gd name="f83" fmla="*/ f65 f26 1"/>
                <a:gd name="f84" fmla="*/ f67 f25 1"/>
                <a:gd name="f85" fmla="*/ f68 f26 1"/>
                <a:gd name="f86" fmla="*/ f69 f25 1"/>
                <a:gd name="f87" fmla="*/ f70 f26 1"/>
                <a:gd name="f88" fmla="*/ f71 f25 1"/>
                <a:gd name="f89" fmla="*/ f72 f26 1"/>
                <a:gd name="f90" fmla="*/ f73 f25 1"/>
                <a:gd name="f91" fmla="*/ f74 f26 1"/>
                <a:gd name="f92" fmla="*/ f75 f25 1"/>
                <a:gd name="f93" fmla="*/ f76 f25 1"/>
                <a:gd name="f94" fmla="*/ f77 f26 1"/>
                <a:gd name="f95" fmla="*/ f78 f25 1"/>
                <a:gd name="f96" fmla="*/ f79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9">
                  <a:pos x="f84" y="f85"/>
                </a:cxn>
                <a:cxn ang="f49">
                  <a:pos x="f86" y="f87"/>
                </a:cxn>
                <a:cxn ang="f49">
                  <a:pos x="f88" y="f89"/>
                </a:cxn>
                <a:cxn ang="f49">
                  <a:pos x="f90" y="f91"/>
                </a:cxn>
                <a:cxn ang="f49">
                  <a:pos x="f92" y="f89"/>
                </a:cxn>
                <a:cxn ang="f49">
                  <a:pos x="f93" y="f94"/>
                </a:cxn>
                <a:cxn ang="f49">
                  <a:pos x="f95" y="f96"/>
                </a:cxn>
              </a:cxnLst>
              <a:rect l="f80" t="f83" r="f81" b="f82"/>
              <a:pathLst>
                <a:path w="9165771" h="58057">
                  <a:moveTo>
                    <a:pt x="f5" y="f8"/>
                  </a:moveTo>
                  <a:lnTo>
                    <a:pt x="f9" y="f5"/>
                  </a:lnTo>
                  <a:cubicBezTo>
                    <a:pt x="f10" y="f11"/>
                    <a:pt x="f12" y="f13"/>
                    <a:pt x="f12" y="f13"/>
                  </a:cubicBezTo>
                  <a:lnTo>
                    <a:pt x="f14" y="f7"/>
                  </a:lnTo>
                  <a:cubicBezTo>
                    <a:pt x="f15" y="f7"/>
                    <a:pt x="f16" y="f13"/>
                    <a:pt x="f16" y="f13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6" y="f23"/>
                  </a:cubicBezTo>
                </a:path>
              </a:pathLst>
            </a:custGeom>
            <a:noFill/>
            <a:ln w="19046">
              <a:solidFill>
                <a:srgbClr val="3366FF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1410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>
            <a:lvl1pPr>
              <a:defRPr>
                <a:latin typeface="Trebuchet MS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72001"/>
          </a:xfrm>
        </p:spPr>
        <p:txBody>
          <a:bodyPr/>
          <a:lstStyle>
            <a:lvl1pPr marL="342900" indent="-342900">
              <a:buClr>
                <a:srgbClr val="3366FF"/>
              </a:buClr>
              <a:buSzPct val="80000"/>
              <a:buFont typeface="Calibri" pitchFamily="34" charset="0"/>
              <a:buChar char="●"/>
              <a:defRPr>
                <a:latin typeface="Trebuchet MS"/>
                <a:cs typeface="Trebuchet MS"/>
              </a:defRPr>
            </a:lvl1pPr>
            <a:lvl2pPr marL="742950" indent="-285750">
              <a:buClr>
                <a:srgbClr val="3366FF"/>
              </a:buClr>
              <a:buFont typeface="Wingdings" pitchFamily="2" charset="2"/>
              <a:buChar char="§"/>
              <a:defRPr>
                <a:latin typeface="Trebuchet MS"/>
                <a:cs typeface="Trebuchet MS"/>
              </a:defRPr>
            </a:lvl2pPr>
            <a:lvl3pPr>
              <a:buClr>
                <a:srgbClr val="3366FF"/>
              </a:buClr>
              <a:defRPr>
                <a:latin typeface="Trebuchet MS"/>
                <a:cs typeface="Trebuchet MS"/>
              </a:defRPr>
            </a:lvl3pPr>
            <a:lvl4pPr marL="1600200" indent="-228600">
              <a:buClr>
                <a:srgbClr val="3366FF"/>
              </a:buClr>
              <a:buFont typeface="Wingdings" pitchFamily="2" charset="2"/>
              <a:buChar char="§"/>
              <a:defRPr>
                <a:latin typeface="Trebuchet MS"/>
                <a:cs typeface="Trebuchet MS"/>
              </a:defRPr>
            </a:lvl4pPr>
            <a:lvl5pPr marL="2057400" indent="-228600">
              <a:buClr>
                <a:schemeClr val="bg1">
                  <a:lumMod val="75000"/>
                </a:schemeClr>
              </a:buClr>
              <a:buFont typeface="Arial" pitchFamily="34" charset="0"/>
              <a:buChar char="•"/>
              <a:defRPr>
                <a:latin typeface="Trebuchet MS"/>
                <a:cs typeface="Trebuchet M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0" y="6354707"/>
            <a:ext cx="1446312" cy="365125"/>
          </a:xfrm>
          <a:solidFill>
            <a:srgbClr val="FFFFFF"/>
          </a:solidFill>
        </p:spPr>
        <p:txBody>
          <a:bodyPr/>
          <a:lstStyle>
            <a:lvl1pPr algn="r">
              <a:defRPr>
                <a:noFill/>
                <a:latin typeface="Trebuchet MS" pitchFamily="34" charset="0"/>
              </a:defRPr>
            </a:lvl1pPr>
          </a:lstStyle>
          <a:p>
            <a:r>
              <a:rPr lang="en-US" dirty="0" smtClean="0"/>
              <a:t>April 24,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3848" y="6354707"/>
            <a:ext cx="2808312" cy="365125"/>
          </a:xfrm>
          <a:solidFill>
            <a:srgbClr val="FFFFFF"/>
          </a:solidFill>
        </p:spPr>
        <p:txBody>
          <a:bodyPr vert="horz" lIns="91440" tIns="45720" rIns="91440" bIns="45720" rtlCol="0" anchor="ctr"/>
          <a:lstStyle>
            <a:lvl1pPr algn="ctr">
              <a:defRPr lang="en-US" dirty="0">
                <a:noFill/>
                <a:latin typeface="Trebuchet MS" pitchFamily="34" charset="0"/>
              </a:defRPr>
            </a:lvl1pPr>
          </a:lstStyle>
          <a:p>
            <a:r>
              <a:rPr lang="en-US" dirty="0" smtClean="0"/>
              <a:t>Olga </a:t>
            </a:r>
            <a:r>
              <a:rPr lang="en-US" dirty="0" err="1" smtClean="0"/>
              <a:t>Sorkine-Hornung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53944" y="6354707"/>
            <a:ext cx="594320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latin typeface="Trebuchet MS" pitchFamily="34" charset="0"/>
              </a:defRPr>
            </a:lvl1pPr>
          </a:lstStyle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21771" y="971711"/>
            <a:ext cx="9231873" cy="95089"/>
            <a:chOff x="-21771" y="872995"/>
            <a:chExt cx="9231873" cy="95089"/>
          </a:xfrm>
        </p:grpSpPr>
        <p:sp>
          <p:nvSpPr>
            <p:cNvPr id="8" name="Freihandform 8"/>
            <p:cNvSpPr/>
            <p:nvPr/>
          </p:nvSpPr>
          <p:spPr>
            <a:xfrm>
              <a:off x="-7260" y="896075"/>
              <a:ext cx="9217362" cy="583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217365"/>
                <a:gd name="f7" fmla="val 58382"/>
                <a:gd name="f8" fmla="val 3156857"/>
                <a:gd name="f9" fmla="val 58057"/>
                <a:gd name="f10" fmla="val 4259943"/>
                <a:gd name="f11" fmla="val 59267"/>
                <a:gd name="f12" fmla="val 5737981"/>
                <a:gd name="f13" fmla="val 7257"/>
                <a:gd name="f14" fmla="val 6618514"/>
                <a:gd name="f15" fmla="val 7499047"/>
                <a:gd name="f16" fmla="val 8017933"/>
                <a:gd name="f17" fmla="val 54428"/>
                <a:gd name="f18" fmla="val 8440057"/>
                <a:gd name="f19" fmla="val 8862181"/>
                <a:gd name="f20" fmla="val 61686"/>
                <a:gd name="f21" fmla="val 9033933"/>
                <a:gd name="f22" fmla="val 33867"/>
                <a:gd name="f23" fmla="val 9151257"/>
                <a:gd name="f24" fmla="val 29029"/>
                <a:gd name="f25" fmla="val 9268581"/>
                <a:gd name="f26" fmla="val 24191"/>
                <a:gd name="f27" fmla="val 9206290"/>
                <a:gd name="f28" fmla="val 26610"/>
                <a:gd name="f29" fmla="val 9144000"/>
                <a:gd name="f30" fmla="+- 0 0 -90"/>
                <a:gd name="f31" fmla="*/ f3 1 9217365"/>
                <a:gd name="f32" fmla="*/ f4 1 58382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9217365"/>
                <a:gd name="f41" fmla="*/ f37 1 58382"/>
                <a:gd name="f42" fmla="*/ 0 f38 1"/>
                <a:gd name="f43" fmla="*/ 0 f37 1"/>
                <a:gd name="f44" fmla="*/ 3156857 f38 1"/>
                <a:gd name="f45" fmla="*/ 58057 f37 1"/>
                <a:gd name="f46" fmla="*/ 6618514 f38 1"/>
                <a:gd name="f47" fmla="*/ 7257 f37 1"/>
                <a:gd name="f48" fmla="*/ 8440057 f38 1"/>
                <a:gd name="f49" fmla="*/ 9151257 f38 1"/>
                <a:gd name="f50" fmla="*/ 29029 f37 1"/>
                <a:gd name="f51" fmla="*/ 9144000 f38 1"/>
                <a:gd name="f52" fmla="+- f39 0 f1"/>
                <a:gd name="f53" fmla="*/ f42 1 9217365"/>
                <a:gd name="f54" fmla="*/ f43 1 58382"/>
                <a:gd name="f55" fmla="*/ f44 1 9217365"/>
                <a:gd name="f56" fmla="*/ f45 1 58382"/>
                <a:gd name="f57" fmla="*/ f46 1 9217365"/>
                <a:gd name="f58" fmla="*/ f47 1 58382"/>
                <a:gd name="f59" fmla="*/ f48 1 9217365"/>
                <a:gd name="f60" fmla="*/ f49 1 9217365"/>
                <a:gd name="f61" fmla="*/ f50 1 58382"/>
                <a:gd name="f62" fmla="*/ f51 1 9217365"/>
                <a:gd name="f63" fmla="*/ f33 1 f40"/>
                <a:gd name="f64" fmla="*/ f34 1 f40"/>
                <a:gd name="f65" fmla="*/ f33 1 f41"/>
                <a:gd name="f66" fmla="*/ f35 1 f41"/>
                <a:gd name="f67" fmla="*/ f53 1 f40"/>
                <a:gd name="f68" fmla="*/ f54 1 f41"/>
                <a:gd name="f69" fmla="*/ f55 1 f40"/>
                <a:gd name="f70" fmla="*/ f56 1 f41"/>
                <a:gd name="f71" fmla="*/ f57 1 f40"/>
                <a:gd name="f72" fmla="*/ f58 1 f41"/>
                <a:gd name="f73" fmla="*/ f59 1 f40"/>
                <a:gd name="f74" fmla="*/ f60 1 f40"/>
                <a:gd name="f75" fmla="*/ f61 1 f41"/>
                <a:gd name="f76" fmla="*/ f62 1 f40"/>
                <a:gd name="f77" fmla="*/ f63 f31 1"/>
                <a:gd name="f78" fmla="*/ f64 f31 1"/>
                <a:gd name="f79" fmla="*/ f66 f32 1"/>
                <a:gd name="f80" fmla="*/ f65 f32 1"/>
                <a:gd name="f81" fmla="*/ f67 f31 1"/>
                <a:gd name="f82" fmla="*/ f68 f32 1"/>
                <a:gd name="f83" fmla="*/ f69 f31 1"/>
                <a:gd name="f84" fmla="*/ f70 f32 1"/>
                <a:gd name="f85" fmla="*/ f71 f31 1"/>
                <a:gd name="f86" fmla="*/ f72 f32 1"/>
                <a:gd name="f87" fmla="*/ f73 f31 1"/>
                <a:gd name="f88" fmla="*/ f74 f31 1"/>
                <a:gd name="f89" fmla="*/ f75 f32 1"/>
                <a:gd name="f90" fmla="*/ f76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2">
                  <a:pos x="f81" y="f82"/>
                </a:cxn>
                <a:cxn ang="f52">
                  <a:pos x="f83" y="f84"/>
                </a:cxn>
                <a:cxn ang="f52">
                  <a:pos x="f85" y="f86"/>
                </a:cxn>
                <a:cxn ang="f52">
                  <a:pos x="f87" y="f84"/>
                </a:cxn>
                <a:cxn ang="f52">
                  <a:pos x="f88" y="f89"/>
                </a:cxn>
                <a:cxn ang="f52">
                  <a:pos x="f90" y="f89"/>
                </a:cxn>
              </a:cxnLst>
              <a:rect l="f77" t="f80" r="f78" b="f79"/>
              <a:pathLst>
                <a:path w="9217365" h="58382">
                  <a:moveTo>
                    <a:pt x="f5" y="f5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9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24"/>
                  </a:cubicBezTo>
                </a:path>
              </a:pathLst>
            </a:custGeom>
            <a:noFill/>
            <a:ln w="19046">
              <a:solidFill>
                <a:srgbClr val="3366FF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99CC33"/>
                </a:solidFill>
                <a:uFillTx/>
                <a:latin typeface="Trebuchet MS" pitchFamily="34" charset="0"/>
              </a:endParaRPr>
            </a:p>
          </p:txBody>
        </p:sp>
        <p:sp>
          <p:nvSpPr>
            <p:cNvPr id="9" name="Freihandform 9"/>
            <p:cNvSpPr/>
            <p:nvPr/>
          </p:nvSpPr>
          <p:spPr>
            <a:xfrm>
              <a:off x="-7260" y="872995"/>
              <a:ext cx="9151260" cy="950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51257"/>
                <a:gd name="f7" fmla="val 131343"/>
                <a:gd name="f8" fmla="val 37000"/>
                <a:gd name="f9" fmla="val 241904"/>
                <a:gd name="f10" fmla="val 16438"/>
                <a:gd name="f11" fmla="val 483809"/>
                <a:gd name="f12" fmla="val -4124"/>
                <a:gd name="f13" fmla="val 979714"/>
                <a:gd name="f14" fmla="val 714"/>
                <a:gd name="f15" fmla="val 1475619"/>
                <a:gd name="f16" fmla="val 5552"/>
                <a:gd name="f17" fmla="val 2310190"/>
                <a:gd name="f18" fmla="val 52724"/>
                <a:gd name="f19" fmla="val 2975428"/>
                <a:gd name="f20" fmla="val 66029"/>
                <a:gd name="f21" fmla="val 3640666"/>
                <a:gd name="f22" fmla="val 79334"/>
                <a:gd name="f23" fmla="val 4338562"/>
                <a:gd name="f24" fmla="val 85381"/>
                <a:gd name="f25" fmla="val 4971143"/>
                <a:gd name="f26" fmla="val 80543"/>
                <a:gd name="f27" fmla="val 5603724"/>
                <a:gd name="f28" fmla="val 75705"/>
                <a:gd name="f29" fmla="val 6770914"/>
                <a:gd name="f30" fmla="val 8164286"/>
                <a:gd name="f31" fmla="val 44257"/>
                <a:gd name="f32" fmla="val 8561010"/>
                <a:gd name="f33" fmla="val 59981"/>
                <a:gd name="f34" fmla="val 8856133"/>
                <a:gd name="f35" fmla="val 95662"/>
                <a:gd name="f36" fmla="+- 0 0 -90"/>
                <a:gd name="f37" fmla="*/ f3 1 9151257"/>
                <a:gd name="f38" fmla="*/ f4 1 131343"/>
                <a:gd name="f39" fmla="val f5"/>
                <a:gd name="f40" fmla="val f6"/>
                <a:gd name="f41" fmla="val f7"/>
                <a:gd name="f42" fmla="*/ f36 f0 1"/>
                <a:gd name="f43" fmla="+- f41 0 f39"/>
                <a:gd name="f44" fmla="+- f40 0 f39"/>
                <a:gd name="f45" fmla="*/ f42 1 f2"/>
                <a:gd name="f46" fmla="*/ f44 1 9151257"/>
                <a:gd name="f47" fmla="*/ f43 1 131343"/>
                <a:gd name="f48" fmla="*/ 0 f44 1"/>
                <a:gd name="f49" fmla="*/ 37000 f43 1"/>
                <a:gd name="f50" fmla="*/ 979714 f44 1"/>
                <a:gd name="f51" fmla="*/ 714 f43 1"/>
                <a:gd name="f52" fmla="*/ 2975428 f44 1"/>
                <a:gd name="f53" fmla="*/ 66029 f43 1"/>
                <a:gd name="f54" fmla="*/ 4971143 f44 1"/>
                <a:gd name="f55" fmla="*/ 80543 f43 1"/>
                <a:gd name="f56" fmla="*/ 6770914 f44 1"/>
                <a:gd name="f57" fmla="*/ 8164286 f44 1"/>
                <a:gd name="f58" fmla="*/ 44257 f43 1"/>
                <a:gd name="f59" fmla="*/ 9151257 f44 1"/>
                <a:gd name="f60" fmla="*/ 131343 f43 1"/>
                <a:gd name="f61" fmla="+- f45 0 f1"/>
                <a:gd name="f62" fmla="*/ f48 1 9151257"/>
                <a:gd name="f63" fmla="*/ f49 1 131343"/>
                <a:gd name="f64" fmla="*/ f50 1 9151257"/>
                <a:gd name="f65" fmla="*/ f51 1 131343"/>
                <a:gd name="f66" fmla="*/ f52 1 9151257"/>
                <a:gd name="f67" fmla="*/ f53 1 131343"/>
                <a:gd name="f68" fmla="*/ f54 1 9151257"/>
                <a:gd name="f69" fmla="*/ f55 1 131343"/>
                <a:gd name="f70" fmla="*/ f56 1 9151257"/>
                <a:gd name="f71" fmla="*/ f57 1 9151257"/>
                <a:gd name="f72" fmla="*/ f58 1 131343"/>
                <a:gd name="f73" fmla="*/ f59 1 9151257"/>
                <a:gd name="f74" fmla="*/ f60 1 131343"/>
                <a:gd name="f75" fmla="*/ f39 1 f46"/>
                <a:gd name="f76" fmla="*/ f40 1 f46"/>
                <a:gd name="f77" fmla="*/ f39 1 f47"/>
                <a:gd name="f78" fmla="*/ f41 1 f47"/>
                <a:gd name="f79" fmla="*/ f62 1 f46"/>
                <a:gd name="f80" fmla="*/ f63 1 f47"/>
                <a:gd name="f81" fmla="*/ f64 1 f46"/>
                <a:gd name="f82" fmla="*/ f65 1 f47"/>
                <a:gd name="f83" fmla="*/ f66 1 f46"/>
                <a:gd name="f84" fmla="*/ f67 1 f47"/>
                <a:gd name="f85" fmla="*/ f68 1 f46"/>
                <a:gd name="f86" fmla="*/ f69 1 f47"/>
                <a:gd name="f87" fmla="*/ f70 1 f46"/>
                <a:gd name="f88" fmla="*/ f71 1 f46"/>
                <a:gd name="f89" fmla="*/ f72 1 f47"/>
                <a:gd name="f90" fmla="*/ f73 1 f46"/>
                <a:gd name="f91" fmla="*/ f74 1 f47"/>
                <a:gd name="f92" fmla="*/ f75 f37 1"/>
                <a:gd name="f93" fmla="*/ f76 f37 1"/>
                <a:gd name="f94" fmla="*/ f78 f38 1"/>
                <a:gd name="f95" fmla="*/ f77 f38 1"/>
                <a:gd name="f96" fmla="*/ f79 f37 1"/>
                <a:gd name="f97" fmla="*/ f80 f38 1"/>
                <a:gd name="f98" fmla="*/ f81 f37 1"/>
                <a:gd name="f99" fmla="*/ f82 f38 1"/>
                <a:gd name="f100" fmla="*/ f83 f37 1"/>
                <a:gd name="f101" fmla="*/ f84 f38 1"/>
                <a:gd name="f102" fmla="*/ f85 f37 1"/>
                <a:gd name="f103" fmla="*/ f86 f38 1"/>
                <a:gd name="f104" fmla="*/ f87 f37 1"/>
                <a:gd name="f105" fmla="*/ f88 f37 1"/>
                <a:gd name="f106" fmla="*/ f89 f38 1"/>
                <a:gd name="f107" fmla="*/ f90 f37 1"/>
                <a:gd name="f108" fmla="*/ f91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1">
                  <a:pos x="f96" y="f97"/>
                </a:cxn>
                <a:cxn ang="f61">
                  <a:pos x="f98" y="f99"/>
                </a:cxn>
                <a:cxn ang="f61">
                  <a:pos x="f100" y="f101"/>
                </a:cxn>
                <a:cxn ang="f61">
                  <a:pos x="f102" y="f103"/>
                </a:cxn>
                <a:cxn ang="f61">
                  <a:pos x="f104" y="f97"/>
                </a:cxn>
                <a:cxn ang="f61">
                  <a:pos x="f105" y="f106"/>
                </a:cxn>
                <a:cxn ang="f61">
                  <a:pos x="f107" y="f108"/>
                </a:cxn>
              </a:cxnLst>
              <a:rect l="f92" t="f95" r="f93" b="f94"/>
              <a:pathLst>
                <a:path w="9151257" h="131343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8"/>
                    <a:pt x="f29" y="f8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6" y="f7"/>
                  </a:cubicBezTo>
                </a:path>
              </a:pathLst>
            </a:custGeom>
            <a:noFill/>
            <a:ln w="19046">
              <a:solidFill>
                <a:srgbClr val="3366FF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Trebuchet MS" pitchFamily="34" charset="0"/>
              </a:endParaRPr>
            </a:p>
          </p:txBody>
        </p:sp>
        <p:sp>
          <p:nvSpPr>
            <p:cNvPr id="10" name="Freihandform 10"/>
            <p:cNvSpPr/>
            <p:nvPr/>
          </p:nvSpPr>
          <p:spPr>
            <a:xfrm>
              <a:off x="-21771" y="910029"/>
              <a:ext cx="9165771" cy="5805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65771"/>
                <a:gd name="f7" fmla="val 58057"/>
                <a:gd name="f8" fmla="val 7257"/>
                <a:gd name="f9" fmla="val 2532742"/>
                <a:gd name="f10" fmla="val 3328609"/>
                <a:gd name="f11" fmla="val 6048"/>
                <a:gd name="f12" fmla="val 4775200"/>
                <a:gd name="f13" fmla="val 43543"/>
                <a:gd name="f14" fmla="val 5820228"/>
                <a:gd name="f15" fmla="val 6148009"/>
                <a:gd name="f16" fmla="val 6741885"/>
                <a:gd name="f17" fmla="val 8643257"/>
                <a:gd name="f18" fmla="val 36286"/>
                <a:gd name="f19" fmla="val 9047238"/>
                <a:gd name="f20" fmla="val 37496"/>
                <a:gd name="f21" fmla="val 9106504"/>
                <a:gd name="f22" fmla="val 44148"/>
                <a:gd name="f23" fmla="val 50800"/>
                <a:gd name="f24" fmla="+- 0 0 -90"/>
                <a:gd name="f25" fmla="*/ f3 1 9165771"/>
                <a:gd name="f26" fmla="*/ f4 1 58057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9165771"/>
                <a:gd name="f35" fmla="*/ f31 1 58057"/>
                <a:gd name="f36" fmla="*/ 0 f32 1"/>
                <a:gd name="f37" fmla="*/ 7257 f31 1"/>
                <a:gd name="f38" fmla="*/ 2532742 f32 1"/>
                <a:gd name="f39" fmla="*/ 0 f31 1"/>
                <a:gd name="f40" fmla="*/ 4775200 f32 1"/>
                <a:gd name="f41" fmla="*/ 43543 f31 1"/>
                <a:gd name="f42" fmla="*/ 5820228 f32 1"/>
                <a:gd name="f43" fmla="*/ 58057 f31 1"/>
                <a:gd name="f44" fmla="*/ 6741885 f32 1"/>
                <a:gd name="f45" fmla="*/ 8643257 f32 1"/>
                <a:gd name="f46" fmla="*/ 36286 f31 1"/>
                <a:gd name="f47" fmla="*/ 9165771 f32 1"/>
                <a:gd name="f48" fmla="*/ 50800 f31 1"/>
                <a:gd name="f49" fmla="+- f33 0 f1"/>
                <a:gd name="f50" fmla="*/ f36 1 9165771"/>
                <a:gd name="f51" fmla="*/ f37 1 58057"/>
                <a:gd name="f52" fmla="*/ f38 1 9165771"/>
                <a:gd name="f53" fmla="*/ f39 1 58057"/>
                <a:gd name="f54" fmla="*/ f40 1 9165771"/>
                <a:gd name="f55" fmla="*/ f41 1 58057"/>
                <a:gd name="f56" fmla="*/ f42 1 9165771"/>
                <a:gd name="f57" fmla="*/ f43 1 58057"/>
                <a:gd name="f58" fmla="*/ f44 1 9165771"/>
                <a:gd name="f59" fmla="*/ f45 1 9165771"/>
                <a:gd name="f60" fmla="*/ f46 1 58057"/>
                <a:gd name="f61" fmla="*/ f47 1 9165771"/>
                <a:gd name="f62" fmla="*/ f48 1 58057"/>
                <a:gd name="f63" fmla="*/ f27 1 f34"/>
                <a:gd name="f64" fmla="*/ f28 1 f34"/>
                <a:gd name="f65" fmla="*/ f27 1 f35"/>
                <a:gd name="f66" fmla="*/ f29 1 f35"/>
                <a:gd name="f67" fmla="*/ f50 1 f34"/>
                <a:gd name="f68" fmla="*/ f51 1 f35"/>
                <a:gd name="f69" fmla="*/ f52 1 f34"/>
                <a:gd name="f70" fmla="*/ f53 1 f35"/>
                <a:gd name="f71" fmla="*/ f54 1 f34"/>
                <a:gd name="f72" fmla="*/ f55 1 f35"/>
                <a:gd name="f73" fmla="*/ f56 1 f34"/>
                <a:gd name="f74" fmla="*/ f57 1 f35"/>
                <a:gd name="f75" fmla="*/ f58 1 f34"/>
                <a:gd name="f76" fmla="*/ f59 1 f34"/>
                <a:gd name="f77" fmla="*/ f60 1 f35"/>
                <a:gd name="f78" fmla="*/ f61 1 f34"/>
                <a:gd name="f79" fmla="*/ f62 1 f35"/>
                <a:gd name="f80" fmla="*/ f63 f25 1"/>
                <a:gd name="f81" fmla="*/ f64 f25 1"/>
                <a:gd name="f82" fmla="*/ f66 f26 1"/>
                <a:gd name="f83" fmla="*/ f65 f26 1"/>
                <a:gd name="f84" fmla="*/ f67 f25 1"/>
                <a:gd name="f85" fmla="*/ f68 f26 1"/>
                <a:gd name="f86" fmla="*/ f69 f25 1"/>
                <a:gd name="f87" fmla="*/ f70 f26 1"/>
                <a:gd name="f88" fmla="*/ f71 f25 1"/>
                <a:gd name="f89" fmla="*/ f72 f26 1"/>
                <a:gd name="f90" fmla="*/ f73 f25 1"/>
                <a:gd name="f91" fmla="*/ f74 f26 1"/>
                <a:gd name="f92" fmla="*/ f75 f25 1"/>
                <a:gd name="f93" fmla="*/ f76 f25 1"/>
                <a:gd name="f94" fmla="*/ f77 f26 1"/>
                <a:gd name="f95" fmla="*/ f78 f25 1"/>
                <a:gd name="f96" fmla="*/ f79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9">
                  <a:pos x="f84" y="f85"/>
                </a:cxn>
                <a:cxn ang="f49">
                  <a:pos x="f86" y="f87"/>
                </a:cxn>
                <a:cxn ang="f49">
                  <a:pos x="f88" y="f89"/>
                </a:cxn>
                <a:cxn ang="f49">
                  <a:pos x="f90" y="f91"/>
                </a:cxn>
                <a:cxn ang="f49">
                  <a:pos x="f92" y="f89"/>
                </a:cxn>
                <a:cxn ang="f49">
                  <a:pos x="f93" y="f94"/>
                </a:cxn>
                <a:cxn ang="f49">
                  <a:pos x="f95" y="f96"/>
                </a:cxn>
              </a:cxnLst>
              <a:rect l="f80" t="f83" r="f81" b="f82"/>
              <a:pathLst>
                <a:path w="9165771" h="58057">
                  <a:moveTo>
                    <a:pt x="f5" y="f8"/>
                  </a:moveTo>
                  <a:lnTo>
                    <a:pt x="f9" y="f5"/>
                  </a:lnTo>
                  <a:cubicBezTo>
                    <a:pt x="f10" y="f11"/>
                    <a:pt x="f12" y="f13"/>
                    <a:pt x="f12" y="f13"/>
                  </a:cubicBezTo>
                  <a:lnTo>
                    <a:pt x="f14" y="f7"/>
                  </a:lnTo>
                  <a:cubicBezTo>
                    <a:pt x="f15" y="f7"/>
                    <a:pt x="f16" y="f13"/>
                    <a:pt x="f16" y="f13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6" y="f23"/>
                  </a:cubicBezTo>
                </a:path>
              </a:pathLst>
            </a:custGeom>
            <a:noFill/>
            <a:ln w="19046">
              <a:solidFill>
                <a:srgbClr val="3366FF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Trebuchet MS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36511" y="6221885"/>
            <a:ext cx="9231873" cy="102715"/>
            <a:chOff x="-36511" y="6062590"/>
            <a:chExt cx="9231873" cy="102715"/>
          </a:xfrm>
        </p:grpSpPr>
        <p:sp>
          <p:nvSpPr>
            <p:cNvPr id="12" name="Freihandform 11"/>
            <p:cNvSpPr/>
            <p:nvPr/>
          </p:nvSpPr>
          <p:spPr>
            <a:xfrm>
              <a:off x="-22000" y="6065480"/>
              <a:ext cx="9217362" cy="530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217365"/>
                <a:gd name="f7" fmla="val 58382"/>
                <a:gd name="f8" fmla="val 3156857"/>
                <a:gd name="f9" fmla="val 58057"/>
                <a:gd name="f10" fmla="val 4259943"/>
                <a:gd name="f11" fmla="val 59267"/>
                <a:gd name="f12" fmla="val 5737981"/>
                <a:gd name="f13" fmla="val 7257"/>
                <a:gd name="f14" fmla="val 6618514"/>
                <a:gd name="f15" fmla="val 7499047"/>
                <a:gd name="f16" fmla="val 8017933"/>
                <a:gd name="f17" fmla="val 54428"/>
                <a:gd name="f18" fmla="val 8440057"/>
                <a:gd name="f19" fmla="val 8862181"/>
                <a:gd name="f20" fmla="val 61686"/>
                <a:gd name="f21" fmla="val 9033933"/>
                <a:gd name="f22" fmla="val 33867"/>
                <a:gd name="f23" fmla="val 9151257"/>
                <a:gd name="f24" fmla="val 29029"/>
                <a:gd name="f25" fmla="val 9268581"/>
                <a:gd name="f26" fmla="val 24191"/>
                <a:gd name="f27" fmla="val 9206290"/>
                <a:gd name="f28" fmla="val 26610"/>
                <a:gd name="f29" fmla="val 9144000"/>
                <a:gd name="f30" fmla="+- 0 0 -90"/>
                <a:gd name="f31" fmla="*/ f3 1 9217365"/>
                <a:gd name="f32" fmla="*/ f4 1 58382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9217365"/>
                <a:gd name="f41" fmla="*/ f37 1 58382"/>
                <a:gd name="f42" fmla="*/ 0 f38 1"/>
                <a:gd name="f43" fmla="*/ 0 f37 1"/>
                <a:gd name="f44" fmla="*/ 3156857 f38 1"/>
                <a:gd name="f45" fmla="*/ 58057 f37 1"/>
                <a:gd name="f46" fmla="*/ 6618514 f38 1"/>
                <a:gd name="f47" fmla="*/ 7257 f37 1"/>
                <a:gd name="f48" fmla="*/ 8440057 f38 1"/>
                <a:gd name="f49" fmla="*/ 9151257 f38 1"/>
                <a:gd name="f50" fmla="*/ 29029 f37 1"/>
                <a:gd name="f51" fmla="*/ 9144000 f38 1"/>
                <a:gd name="f52" fmla="+- f39 0 f1"/>
                <a:gd name="f53" fmla="*/ f42 1 9217365"/>
                <a:gd name="f54" fmla="*/ f43 1 58382"/>
                <a:gd name="f55" fmla="*/ f44 1 9217365"/>
                <a:gd name="f56" fmla="*/ f45 1 58382"/>
                <a:gd name="f57" fmla="*/ f46 1 9217365"/>
                <a:gd name="f58" fmla="*/ f47 1 58382"/>
                <a:gd name="f59" fmla="*/ f48 1 9217365"/>
                <a:gd name="f60" fmla="*/ f49 1 9217365"/>
                <a:gd name="f61" fmla="*/ f50 1 58382"/>
                <a:gd name="f62" fmla="*/ f51 1 9217365"/>
                <a:gd name="f63" fmla="*/ f33 1 f40"/>
                <a:gd name="f64" fmla="*/ f34 1 f40"/>
                <a:gd name="f65" fmla="*/ f33 1 f41"/>
                <a:gd name="f66" fmla="*/ f35 1 f41"/>
                <a:gd name="f67" fmla="*/ f53 1 f40"/>
                <a:gd name="f68" fmla="*/ f54 1 f41"/>
                <a:gd name="f69" fmla="*/ f55 1 f40"/>
                <a:gd name="f70" fmla="*/ f56 1 f41"/>
                <a:gd name="f71" fmla="*/ f57 1 f40"/>
                <a:gd name="f72" fmla="*/ f58 1 f41"/>
                <a:gd name="f73" fmla="*/ f59 1 f40"/>
                <a:gd name="f74" fmla="*/ f60 1 f40"/>
                <a:gd name="f75" fmla="*/ f61 1 f41"/>
                <a:gd name="f76" fmla="*/ f62 1 f40"/>
                <a:gd name="f77" fmla="*/ f63 f31 1"/>
                <a:gd name="f78" fmla="*/ f64 f31 1"/>
                <a:gd name="f79" fmla="*/ f66 f32 1"/>
                <a:gd name="f80" fmla="*/ f65 f32 1"/>
                <a:gd name="f81" fmla="*/ f67 f31 1"/>
                <a:gd name="f82" fmla="*/ f68 f32 1"/>
                <a:gd name="f83" fmla="*/ f69 f31 1"/>
                <a:gd name="f84" fmla="*/ f70 f32 1"/>
                <a:gd name="f85" fmla="*/ f71 f31 1"/>
                <a:gd name="f86" fmla="*/ f72 f32 1"/>
                <a:gd name="f87" fmla="*/ f73 f31 1"/>
                <a:gd name="f88" fmla="*/ f74 f31 1"/>
                <a:gd name="f89" fmla="*/ f75 f32 1"/>
                <a:gd name="f90" fmla="*/ f76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2">
                  <a:pos x="f81" y="f82"/>
                </a:cxn>
                <a:cxn ang="f52">
                  <a:pos x="f83" y="f84"/>
                </a:cxn>
                <a:cxn ang="f52">
                  <a:pos x="f85" y="f86"/>
                </a:cxn>
                <a:cxn ang="f52">
                  <a:pos x="f87" y="f84"/>
                </a:cxn>
                <a:cxn ang="f52">
                  <a:pos x="f88" y="f89"/>
                </a:cxn>
                <a:cxn ang="f52">
                  <a:pos x="f90" y="f89"/>
                </a:cxn>
              </a:cxnLst>
              <a:rect l="f77" t="f80" r="f78" b="f79"/>
              <a:pathLst>
                <a:path w="9217365" h="58382">
                  <a:moveTo>
                    <a:pt x="f5" y="f5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9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24"/>
                  </a:cubicBezTo>
                </a:path>
              </a:pathLst>
            </a:custGeom>
            <a:noFill/>
            <a:ln w="19046">
              <a:solidFill>
                <a:srgbClr val="D9D9D9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99CC33"/>
                </a:solidFill>
                <a:uFillTx/>
                <a:latin typeface="Trebuchet MS" pitchFamily="34" charset="0"/>
              </a:endParaRPr>
            </a:p>
          </p:txBody>
        </p:sp>
        <p:sp>
          <p:nvSpPr>
            <p:cNvPr id="13" name="Freihandform 12"/>
            <p:cNvSpPr/>
            <p:nvPr/>
          </p:nvSpPr>
          <p:spPr>
            <a:xfrm>
              <a:off x="-22000" y="6078858"/>
              <a:ext cx="9151260" cy="8644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51257"/>
                <a:gd name="f7" fmla="val 131343"/>
                <a:gd name="f8" fmla="val 37000"/>
                <a:gd name="f9" fmla="val 241904"/>
                <a:gd name="f10" fmla="val 16438"/>
                <a:gd name="f11" fmla="val 483809"/>
                <a:gd name="f12" fmla="val -4124"/>
                <a:gd name="f13" fmla="val 979714"/>
                <a:gd name="f14" fmla="val 714"/>
                <a:gd name="f15" fmla="val 1475619"/>
                <a:gd name="f16" fmla="val 5552"/>
                <a:gd name="f17" fmla="val 2310190"/>
                <a:gd name="f18" fmla="val 52724"/>
                <a:gd name="f19" fmla="val 2975428"/>
                <a:gd name="f20" fmla="val 66029"/>
                <a:gd name="f21" fmla="val 3640666"/>
                <a:gd name="f22" fmla="val 79334"/>
                <a:gd name="f23" fmla="val 4338562"/>
                <a:gd name="f24" fmla="val 85381"/>
                <a:gd name="f25" fmla="val 4971143"/>
                <a:gd name="f26" fmla="val 80543"/>
                <a:gd name="f27" fmla="val 5603724"/>
                <a:gd name="f28" fmla="val 75705"/>
                <a:gd name="f29" fmla="val 6770914"/>
                <a:gd name="f30" fmla="val 8164286"/>
                <a:gd name="f31" fmla="val 44257"/>
                <a:gd name="f32" fmla="val 8561010"/>
                <a:gd name="f33" fmla="val 59981"/>
                <a:gd name="f34" fmla="val 8856133"/>
                <a:gd name="f35" fmla="val 95662"/>
                <a:gd name="f36" fmla="+- 0 0 -90"/>
                <a:gd name="f37" fmla="*/ f3 1 9151257"/>
                <a:gd name="f38" fmla="*/ f4 1 131343"/>
                <a:gd name="f39" fmla="val f5"/>
                <a:gd name="f40" fmla="val f6"/>
                <a:gd name="f41" fmla="val f7"/>
                <a:gd name="f42" fmla="*/ f36 f0 1"/>
                <a:gd name="f43" fmla="+- f41 0 f39"/>
                <a:gd name="f44" fmla="+- f40 0 f39"/>
                <a:gd name="f45" fmla="*/ f42 1 f2"/>
                <a:gd name="f46" fmla="*/ f44 1 9151257"/>
                <a:gd name="f47" fmla="*/ f43 1 131343"/>
                <a:gd name="f48" fmla="*/ 0 f44 1"/>
                <a:gd name="f49" fmla="*/ 37000 f43 1"/>
                <a:gd name="f50" fmla="*/ 979714 f44 1"/>
                <a:gd name="f51" fmla="*/ 714 f43 1"/>
                <a:gd name="f52" fmla="*/ 2975428 f44 1"/>
                <a:gd name="f53" fmla="*/ 66029 f43 1"/>
                <a:gd name="f54" fmla="*/ 4971143 f44 1"/>
                <a:gd name="f55" fmla="*/ 80543 f43 1"/>
                <a:gd name="f56" fmla="*/ 6770914 f44 1"/>
                <a:gd name="f57" fmla="*/ 8164286 f44 1"/>
                <a:gd name="f58" fmla="*/ 44257 f43 1"/>
                <a:gd name="f59" fmla="*/ 9151257 f44 1"/>
                <a:gd name="f60" fmla="*/ 131343 f43 1"/>
                <a:gd name="f61" fmla="+- f45 0 f1"/>
                <a:gd name="f62" fmla="*/ f48 1 9151257"/>
                <a:gd name="f63" fmla="*/ f49 1 131343"/>
                <a:gd name="f64" fmla="*/ f50 1 9151257"/>
                <a:gd name="f65" fmla="*/ f51 1 131343"/>
                <a:gd name="f66" fmla="*/ f52 1 9151257"/>
                <a:gd name="f67" fmla="*/ f53 1 131343"/>
                <a:gd name="f68" fmla="*/ f54 1 9151257"/>
                <a:gd name="f69" fmla="*/ f55 1 131343"/>
                <a:gd name="f70" fmla="*/ f56 1 9151257"/>
                <a:gd name="f71" fmla="*/ f57 1 9151257"/>
                <a:gd name="f72" fmla="*/ f58 1 131343"/>
                <a:gd name="f73" fmla="*/ f59 1 9151257"/>
                <a:gd name="f74" fmla="*/ f60 1 131343"/>
                <a:gd name="f75" fmla="*/ f39 1 f46"/>
                <a:gd name="f76" fmla="*/ f40 1 f46"/>
                <a:gd name="f77" fmla="*/ f39 1 f47"/>
                <a:gd name="f78" fmla="*/ f41 1 f47"/>
                <a:gd name="f79" fmla="*/ f62 1 f46"/>
                <a:gd name="f80" fmla="*/ f63 1 f47"/>
                <a:gd name="f81" fmla="*/ f64 1 f46"/>
                <a:gd name="f82" fmla="*/ f65 1 f47"/>
                <a:gd name="f83" fmla="*/ f66 1 f46"/>
                <a:gd name="f84" fmla="*/ f67 1 f47"/>
                <a:gd name="f85" fmla="*/ f68 1 f46"/>
                <a:gd name="f86" fmla="*/ f69 1 f47"/>
                <a:gd name="f87" fmla="*/ f70 1 f46"/>
                <a:gd name="f88" fmla="*/ f71 1 f46"/>
                <a:gd name="f89" fmla="*/ f72 1 f47"/>
                <a:gd name="f90" fmla="*/ f73 1 f46"/>
                <a:gd name="f91" fmla="*/ f74 1 f47"/>
                <a:gd name="f92" fmla="*/ f75 f37 1"/>
                <a:gd name="f93" fmla="*/ f76 f37 1"/>
                <a:gd name="f94" fmla="*/ f78 f38 1"/>
                <a:gd name="f95" fmla="*/ f77 f38 1"/>
                <a:gd name="f96" fmla="*/ f79 f37 1"/>
                <a:gd name="f97" fmla="*/ f80 f38 1"/>
                <a:gd name="f98" fmla="*/ f81 f37 1"/>
                <a:gd name="f99" fmla="*/ f82 f38 1"/>
                <a:gd name="f100" fmla="*/ f83 f37 1"/>
                <a:gd name="f101" fmla="*/ f84 f38 1"/>
                <a:gd name="f102" fmla="*/ f85 f37 1"/>
                <a:gd name="f103" fmla="*/ f86 f38 1"/>
                <a:gd name="f104" fmla="*/ f87 f37 1"/>
                <a:gd name="f105" fmla="*/ f88 f37 1"/>
                <a:gd name="f106" fmla="*/ f89 f38 1"/>
                <a:gd name="f107" fmla="*/ f90 f37 1"/>
                <a:gd name="f108" fmla="*/ f91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1">
                  <a:pos x="f96" y="f97"/>
                </a:cxn>
                <a:cxn ang="f61">
                  <a:pos x="f98" y="f99"/>
                </a:cxn>
                <a:cxn ang="f61">
                  <a:pos x="f100" y="f101"/>
                </a:cxn>
                <a:cxn ang="f61">
                  <a:pos x="f102" y="f103"/>
                </a:cxn>
                <a:cxn ang="f61">
                  <a:pos x="f104" y="f97"/>
                </a:cxn>
                <a:cxn ang="f61">
                  <a:pos x="f105" y="f106"/>
                </a:cxn>
                <a:cxn ang="f61">
                  <a:pos x="f107" y="f108"/>
                </a:cxn>
              </a:cxnLst>
              <a:rect l="f92" t="f95" r="f93" b="f94"/>
              <a:pathLst>
                <a:path w="9151257" h="131343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8"/>
                    <a:pt x="f29" y="f8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6" y="f7"/>
                  </a:cubicBezTo>
                </a:path>
              </a:pathLst>
            </a:custGeom>
            <a:noFill/>
            <a:ln w="19046">
              <a:solidFill>
                <a:srgbClr val="D9D9D9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Trebuchet MS" pitchFamily="34" charset="0"/>
              </a:endParaRPr>
            </a:p>
          </p:txBody>
        </p:sp>
        <p:sp>
          <p:nvSpPr>
            <p:cNvPr id="14" name="Freihandform 13"/>
            <p:cNvSpPr/>
            <p:nvPr/>
          </p:nvSpPr>
          <p:spPr>
            <a:xfrm>
              <a:off x="-36511" y="6062590"/>
              <a:ext cx="9165771" cy="5277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65771"/>
                <a:gd name="f7" fmla="val 58057"/>
                <a:gd name="f8" fmla="val 7257"/>
                <a:gd name="f9" fmla="val 2532742"/>
                <a:gd name="f10" fmla="val 3328609"/>
                <a:gd name="f11" fmla="val 6048"/>
                <a:gd name="f12" fmla="val 4775200"/>
                <a:gd name="f13" fmla="val 43543"/>
                <a:gd name="f14" fmla="val 5820228"/>
                <a:gd name="f15" fmla="val 6148009"/>
                <a:gd name="f16" fmla="val 6741885"/>
                <a:gd name="f17" fmla="val 8643257"/>
                <a:gd name="f18" fmla="val 36286"/>
                <a:gd name="f19" fmla="val 9047238"/>
                <a:gd name="f20" fmla="val 37496"/>
                <a:gd name="f21" fmla="val 9106504"/>
                <a:gd name="f22" fmla="val 44148"/>
                <a:gd name="f23" fmla="val 50800"/>
                <a:gd name="f24" fmla="+- 0 0 -90"/>
                <a:gd name="f25" fmla="*/ f3 1 9165771"/>
                <a:gd name="f26" fmla="*/ f4 1 58057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9165771"/>
                <a:gd name="f35" fmla="*/ f31 1 58057"/>
                <a:gd name="f36" fmla="*/ 0 f32 1"/>
                <a:gd name="f37" fmla="*/ 7257 f31 1"/>
                <a:gd name="f38" fmla="*/ 2532742 f32 1"/>
                <a:gd name="f39" fmla="*/ 0 f31 1"/>
                <a:gd name="f40" fmla="*/ 4775200 f32 1"/>
                <a:gd name="f41" fmla="*/ 43543 f31 1"/>
                <a:gd name="f42" fmla="*/ 5820228 f32 1"/>
                <a:gd name="f43" fmla="*/ 58057 f31 1"/>
                <a:gd name="f44" fmla="*/ 6741885 f32 1"/>
                <a:gd name="f45" fmla="*/ 8643257 f32 1"/>
                <a:gd name="f46" fmla="*/ 36286 f31 1"/>
                <a:gd name="f47" fmla="*/ 9165771 f32 1"/>
                <a:gd name="f48" fmla="*/ 50800 f31 1"/>
                <a:gd name="f49" fmla="+- f33 0 f1"/>
                <a:gd name="f50" fmla="*/ f36 1 9165771"/>
                <a:gd name="f51" fmla="*/ f37 1 58057"/>
                <a:gd name="f52" fmla="*/ f38 1 9165771"/>
                <a:gd name="f53" fmla="*/ f39 1 58057"/>
                <a:gd name="f54" fmla="*/ f40 1 9165771"/>
                <a:gd name="f55" fmla="*/ f41 1 58057"/>
                <a:gd name="f56" fmla="*/ f42 1 9165771"/>
                <a:gd name="f57" fmla="*/ f43 1 58057"/>
                <a:gd name="f58" fmla="*/ f44 1 9165771"/>
                <a:gd name="f59" fmla="*/ f45 1 9165771"/>
                <a:gd name="f60" fmla="*/ f46 1 58057"/>
                <a:gd name="f61" fmla="*/ f47 1 9165771"/>
                <a:gd name="f62" fmla="*/ f48 1 58057"/>
                <a:gd name="f63" fmla="*/ f27 1 f34"/>
                <a:gd name="f64" fmla="*/ f28 1 f34"/>
                <a:gd name="f65" fmla="*/ f27 1 f35"/>
                <a:gd name="f66" fmla="*/ f29 1 f35"/>
                <a:gd name="f67" fmla="*/ f50 1 f34"/>
                <a:gd name="f68" fmla="*/ f51 1 f35"/>
                <a:gd name="f69" fmla="*/ f52 1 f34"/>
                <a:gd name="f70" fmla="*/ f53 1 f35"/>
                <a:gd name="f71" fmla="*/ f54 1 f34"/>
                <a:gd name="f72" fmla="*/ f55 1 f35"/>
                <a:gd name="f73" fmla="*/ f56 1 f34"/>
                <a:gd name="f74" fmla="*/ f57 1 f35"/>
                <a:gd name="f75" fmla="*/ f58 1 f34"/>
                <a:gd name="f76" fmla="*/ f59 1 f34"/>
                <a:gd name="f77" fmla="*/ f60 1 f35"/>
                <a:gd name="f78" fmla="*/ f61 1 f34"/>
                <a:gd name="f79" fmla="*/ f62 1 f35"/>
                <a:gd name="f80" fmla="*/ f63 f25 1"/>
                <a:gd name="f81" fmla="*/ f64 f25 1"/>
                <a:gd name="f82" fmla="*/ f66 f26 1"/>
                <a:gd name="f83" fmla="*/ f65 f26 1"/>
                <a:gd name="f84" fmla="*/ f67 f25 1"/>
                <a:gd name="f85" fmla="*/ f68 f26 1"/>
                <a:gd name="f86" fmla="*/ f69 f25 1"/>
                <a:gd name="f87" fmla="*/ f70 f26 1"/>
                <a:gd name="f88" fmla="*/ f71 f25 1"/>
                <a:gd name="f89" fmla="*/ f72 f26 1"/>
                <a:gd name="f90" fmla="*/ f73 f25 1"/>
                <a:gd name="f91" fmla="*/ f74 f26 1"/>
                <a:gd name="f92" fmla="*/ f75 f25 1"/>
                <a:gd name="f93" fmla="*/ f76 f25 1"/>
                <a:gd name="f94" fmla="*/ f77 f26 1"/>
                <a:gd name="f95" fmla="*/ f78 f25 1"/>
                <a:gd name="f96" fmla="*/ f79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9">
                  <a:pos x="f84" y="f85"/>
                </a:cxn>
                <a:cxn ang="f49">
                  <a:pos x="f86" y="f87"/>
                </a:cxn>
                <a:cxn ang="f49">
                  <a:pos x="f88" y="f89"/>
                </a:cxn>
                <a:cxn ang="f49">
                  <a:pos x="f90" y="f91"/>
                </a:cxn>
                <a:cxn ang="f49">
                  <a:pos x="f92" y="f89"/>
                </a:cxn>
                <a:cxn ang="f49">
                  <a:pos x="f93" y="f94"/>
                </a:cxn>
                <a:cxn ang="f49">
                  <a:pos x="f95" y="f96"/>
                </a:cxn>
              </a:cxnLst>
              <a:rect l="f80" t="f83" r="f81" b="f82"/>
              <a:pathLst>
                <a:path w="9165771" h="58057">
                  <a:moveTo>
                    <a:pt x="f5" y="f8"/>
                  </a:moveTo>
                  <a:lnTo>
                    <a:pt x="f9" y="f5"/>
                  </a:lnTo>
                  <a:cubicBezTo>
                    <a:pt x="f10" y="f11"/>
                    <a:pt x="f12" y="f13"/>
                    <a:pt x="f12" y="f13"/>
                  </a:cubicBezTo>
                  <a:lnTo>
                    <a:pt x="f14" y="f7"/>
                  </a:lnTo>
                  <a:cubicBezTo>
                    <a:pt x="f15" y="f7"/>
                    <a:pt x="f16" y="f13"/>
                    <a:pt x="f16" y="f13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6" y="f23"/>
                  </a:cubicBezTo>
                </a:path>
              </a:pathLst>
            </a:custGeom>
            <a:noFill/>
            <a:ln w="19046">
              <a:solidFill>
                <a:srgbClr val="D9D9D9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Trebuchet MS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6354966" y="6399015"/>
            <a:ext cx="274434" cy="276999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ctr"/>
            <a:r>
              <a:rPr lang="en-US" sz="1200" dirty="0" smtClean="0">
                <a:solidFill>
                  <a:schemeClr val="tx1">
                    <a:tint val="75000"/>
                  </a:schemeClr>
                </a:solidFill>
                <a:latin typeface="Trebuchet MS" pitchFamily="34" charset="0"/>
              </a:rPr>
              <a:t>#</a:t>
            </a:r>
            <a:endParaRPr lang="en-US" sz="1200" dirty="0">
              <a:solidFill>
                <a:schemeClr val="tx1">
                  <a:tint val="75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832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267200"/>
            <a:ext cx="7772400" cy="1362075"/>
          </a:xfr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en-US">
                <a:latin typeface="Trebuchet MS" pitchFamily="34" charset="0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7670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Trebuchet MS"/>
                <a:cs typeface="Trebuchet M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4343400"/>
            <a:ext cx="9231873" cy="95088"/>
            <a:chOff x="-21771" y="3068964"/>
            <a:chExt cx="9231873" cy="95088"/>
          </a:xfrm>
        </p:grpSpPr>
        <p:sp>
          <p:nvSpPr>
            <p:cNvPr id="8" name="Freihandform 9"/>
            <p:cNvSpPr/>
            <p:nvPr/>
          </p:nvSpPr>
          <p:spPr>
            <a:xfrm>
              <a:off x="-7260" y="3092034"/>
              <a:ext cx="9217362" cy="583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217365"/>
                <a:gd name="f7" fmla="val 58382"/>
                <a:gd name="f8" fmla="val 3156857"/>
                <a:gd name="f9" fmla="val 58057"/>
                <a:gd name="f10" fmla="val 4259943"/>
                <a:gd name="f11" fmla="val 59267"/>
                <a:gd name="f12" fmla="val 5737981"/>
                <a:gd name="f13" fmla="val 7257"/>
                <a:gd name="f14" fmla="val 6618514"/>
                <a:gd name="f15" fmla="val 7499047"/>
                <a:gd name="f16" fmla="val 8017933"/>
                <a:gd name="f17" fmla="val 54428"/>
                <a:gd name="f18" fmla="val 8440057"/>
                <a:gd name="f19" fmla="val 8862181"/>
                <a:gd name="f20" fmla="val 61686"/>
                <a:gd name="f21" fmla="val 9033933"/>
                <a:gd name="f22" fmla="val 33867"/>
                <a:gd name="f23" fmla="val 9151257"/>
                <a:gd name="f24" fmla="val 29029"/>
                <a:gd name="f25" fmla="val 9268581"/>
                <a:gd name="f26" fmla="val 24191"/>
                <a:gd name="f27" fmla="val 9206290"/>
                <a:gd name="f28" fmla="val 26610"/>
                <a:gd name="f29" fmla="val 9144000"/>
                <a:gd name="f30" fmla="+- 0 0 -90"/>
                <a:gd name="f31" fmla="*/ f3 1 9217365"/>
                <a:gd name="f32" fmla="*/ f4 1 58382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9217365"/>
                <a:gd name="f41" fmla="*/ f37 1 58382"/>
                <a:gd name="f42" fmla="*/ 0 f38 1"/>
                <a:gd name="f43" fmla="*/ 0 f37 1"/>
                <a:gd name="f44" fmla="*/ 3156857 f38 1"/>
                <a:gd name="f45" fmla="*/ 58057 f37 1"/>
                <a:gd name="f46" fmla="*/ 6618514 f38 1"/>
                <a:gd name="f47" fmla="*/ 7257 f37 1"/>
                <a:gd name="f48" fmla="*/ 8440057 f38 1"/>
                <a:gd name="f49" fmla="*/ 9151257 f38 1"/>
                <a:gd name="f50" fmla="*/ 29029 f37 1"/>
                <a:gd name="f51" fmla="*/ 9144000 f38 1"/>
                <a:gd name="f52" fmla="+- f39 0 f1"/>
                <a:gd name="f53" fmla="*/ f42 1 9217365"/>
                <a:gd name="f54" fmla="*/ f43 1 58382"/>
                <a:gd name="f55" fmla="*/ f44 1 9217365"/>
                <a:gd name="f56" fmla="*/ f45 1 58382"/>
                <a:gd name="f57" fmla="*/ f46 1 9217365"/>
                <a:gd name="f58" fmla="*/ f47 1 58382"/>
                <a:gd name="f59" fmla="*/ f48 1 9217365"/>
                <a:gd name="f60" fmla="*/ f49 1 9217365"/>
                <a:gd name="f61" fmla="*/ f50 1 58382"/>
                <a:gd name="f62" fmla="*/ f51 1 9217365"/>
                <a:gd name="f63" fmla="*/ f33 1 f40"/>
                <a:gd name="f64" fmla="*/ f34 1 f40"/>
                <a:gd name="f65" fmla="*/ f33 1 f41"/>
                <a:gd name="f66" fmla="*/ f35 1 f41"/>
                <a:gd name="f67" fmla="*/ f53 1 f40"/>
                <a:gd name="f68" fmla="*/ f54 1 f41"/>
                <a:gd name="f69" fmla="*/ f55 1 f40"/>
                <a:gd name="f70" fmla="*/ f56 1 f41"/>
                <a:gd name="f71" fmla="*/ f57 1 f40"/>
                <a:gd name="f72" fmla="*/ f58 1 f41"/>
                <a:gd name="f73" fmla="*/ f59 1 f40"/>
                <a:gd name="f74" fmla="*/ f60 1 f40"/>
                <a:gd name="f75" fmla="*/ f61 1 f41"/>
                <a:gd name="f76" fmla="*/ f62 1 f40"/>
                <a:gd name="f77" fmla="*/ f63 f31 1"/>
                <a:gd name="f78" fmla="*/ f64 f31 1"/>
                <a:gd name="f79" fmla="*/ f66 f32 1"/>
                <a:gd name="f80" fmla="*/ f65 f32 1"/>
                <a:gd name="f81" fmla="*/ f67 f31 1"/>
                <a:gd name="f82" fmla="*/ f68 f32 1"/>
                <a:gd name="f83" fmla="*/ f69 f31 1"/>
                <a:gd name="f84" fmla="*/ f70 f32 1"/>
                <a:gd name="f85" fmla="*/ f71 f31 1"/>
                <a:gd name="f86" fmla="*/ f72 f32 1"/>
                <a:gd name="f87" fmla="*/ f73 f31 1"/>
                <a:gd name="f88" fmla="*/ f74 f31 1"/>
                <a:gd name="f89" fmla="*/ f75 f32 1"/>
                <a:gd name="f90" fmla="*/ f76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2">
                  <a:pos x="f81" y="f82"/>
                </a:cxn>
                <a:cxn ang="f52">
                  <a:pos x="f83" y="f84"/>
                </a:cxn>
                <a:cxn ang="f52">
                  <a:pos x="f85" y="f86"/>
                </a:cxn>
                <a:cxn ang="f52">
                  <a:pos x="f87" y="f84"/>
                </a:cxn>
                <a:cxn ang="f52">
                  <a:pos x="f88" y="f89"/>
                </a:cxn>
                <a:cxn ang="f52">
                  <a:pos x="f90" y="f89"/>
                </a:cxn>
              </a:cxnLst>
              <a:rect l="f77" t="f80" r="f78" b="f79"/>
              <a:pathLst>
                <a:path w="9217365" h="58382">
                  <a:moveTo>
                    <a:pt x="f5" y="f5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9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24"/>
                  </a:cubicBezTo>
                </a:path>
              </a:pathLst>
            </a:custGeom>
            <a:noFill/>
            <a:ln w="19046">
              <a:solidFill>
                <a:srgbClr val="3366FF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99CC33"/>
                </a:solidFill>
                <a:uFillTx/>
                <a:latin typeface="Calibri"/>
              </a:endParaRPr>
            </a:p>
          </p:txBody>
        </p:sp>
        <p:sp>
          <p:nvSpPr>
            <p:cNvPr id="9" name="Freihandform 10"/>
            <p:cNvSpPr/>
            <p:nvPr/>
          </p:nvSpPr>
          <p:spPr>
            <a:xfrm>
              <a:off x="-7260" y="3068964"/>
              <a:ext cx="9151260" cy="950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51257"/>
                <a:gd name="f7" fmla="val 131343"/>
                <a:gd name="f8" fmla="val 37000"/>
                <a:gd name="f9" fmla="val 241904"/>
                <a:gd name="f10" fmla="val 16438"/>
                <a:gd name="f11" fmla="val 483809"/>
                <a:gd name="f12" fmla="val -4124"/>
                <a:gd name="f13" fmla="val 979714"/>
                <a:gd name="f14" fmla="val 714"/>
                <a:gd name="f15" fmla="val 1475619"/>
                <a:gd name="f16" fmla="val 5552"/>
                <a:gd name="f17" fmla="val 2310190"/>
                <a:gd name="f18" fmla="val 52724"/>
                <a:gd name="f19" fmla="val 2975428"/>
                <a:gd name="f20" fmla="val 66029"/>
                <a:gd name="f21" fmla="val 3640666"/>
                <a:gd name="f22" fmla="val 79334"/>
                <a:gd name="f23" fmla="val 4338562"/>
                <a:gd name="f24" fmla="val 85381"/>
                <a:gd name="f25" fmla="val 4971143"/>
                <a:gd name="f26" fmla="val 80543"/>
                <a:gd name="f27" fmla="val 5603724"/>
                <a:gd name="f28" fmla="val 75705"/>
                <a:gd name="f29" fmla="val 6770914"/>
                <a:gd name="f30" fmla="val 8164286"/>
                <a:gd name="f31" fmla="val 44257"/>
                <a:gd name="f32" fmla="val 8561010"/>
                <a:gd name="f33" fmla="val 59981"/>
                <a:gd name="f34" fmla="val 8856133"/>
                <a:gd name="f35" fmla="val 95662"/>
                <a:gd name="f36" fmla="+- 0 0 -90"/>
                <a:gd name="f37" fmla="*/ f3 1 9151257"/>
                <a:gd name="f38" fmla="*/ f4 1 131343"/>
                <a:gd name="f39" fmla="val f5"/>
                <a:gd name="f40" fmla="val f6"/>
                <a:gd name="f41" fmla="val f7"/>
                <a:gd name="f42" fmla="*/ f36 f0 1"/>
                <a:gd name="f43" fmla="+- f41 0 f39"/>
                <a:gd name="f44" fmla="+- f40 0 f39"/>
                <a:gd name="f45" fmla="*/ f42 1 f2"/>
                <a:gd name="f46" fmla="*/ f44 1 9151257"/>
                <a:gd name="f47" fmla="*/ f43 1 131343"/>
                <a:gd name="f48" fmla="*/ 0 f44 1"/>
                <a:gd name="f49" fmla="*/ 37000 f43 1"/>
                <a:gd name="f50" fmla="*/ 979714 f44 1"/>
                <a:gd name="f51" fmla="*/ 714 f43 1"/>
                <a:gd name="f52" fmla="*/ 2975428 f44 1"/>
                <a:gd name="f53" fmla="*/ 66029 f43 1"/>
                <a:gd name="f54" fmla="*/ 4971143 f44 1"/>
                <a:gd name="f55" fmla="*/ 80543 f43 1"/>
                <a:gd name="f56" fmla="*/ 6770914 f44 1"/>
                <a:gd name="f57" fmla="*/ 8164286 f44 1"/>
                <a:gd name="f58" fmla="*/ 44257 f43 1"/>
                <a:gd name="f59" fmla="*/ 9151257 f44 1"/>
                <a:gd name="f60" fmla="*/ 131343 f43 1"/>
                <a:gd name="f61" fmla="+- f45 0 f1"/>
                <a:gd name="f62" fmla="*/ f48 1 9151257"/>
                <a:gd name="f63" fmla="*/ f49 1 131343"/>
                <a:gd name="f64" fmla="*/ f50 1 9151257"/>
                <a:gd name="f65" fmla="*/ f51 1 131343"/>
                <a:gd name="f66" fmla="*/ f52 1 9151257"/>
                <a:gd name="f67" fmla="*/ f53 1 131343"/>
                <a:gd name="f68" fmla="*/ f54 1 9151257"/>
                <a:gd name="f69" fmla="*/ f55 1 131343"/>
                <a:gd name="f70" fmla="*/ f56 1 9151257"/>
                <a:gd name="f71" fmla="*/ f57 1 9151257"/>
                <a:gd name="f72" fmla="*/ f58 1 131343"/>
                <a:gd name="f73" fmla="*/ f59 1 9151257"/>
                <a:gd name="f74" fmla="*/ f60 1 131343"/>
                <a:gd name="f75" fmla="*/ f39 1 f46"/>
                <a:gd name="f76" fmla="*/ f40 1 f46"/>
                <a:gd name="f77" fmla="*/ f39 1 f47"/>
                <a:gd name="f78" fmla="*/ f41 1 f47"/>
                <a:gd name="f79" fmla="*/ f62 1 f46"/>
                <a:gd name="f80" fmla="*/ f63 1 f47"/>
                <a:gd name="f81" fmla="*/ f64 1 f46"/>
                <a:gd name="f82" fmla="*/ f65 1 f47"/>
                <a:gd name="f83" fmla="*/ f66 1 f46"/>
                <a:gd name="f84" fmla="*/ f67 1 f47"/>
                <a:gd name="f85" fmla="*/ f68 1 f46"/>
                <a:gd name="f86" fmla="*/ f69 1 f47"/>
                <a:gd name="f87" fmla="*/ f70 1 f46"/>
                <a:gd name="f88" fmla="*/ f71 1 f46"/>
                <a:gd name="f89" fmla="*/ f72 1 f47"/>
                <a:gd name="f90" fmla="*/ f73 1 f46"/>
                <a:gd name="f91" fmla="*/ f74 1 f47"/>
                <a:gd name="f92" fmla="*/ f75 f37 1"/>
                <a:gd name="f93" fmla="*/ f76 f37 1"/>
                <a:gd name="f94" fmla="*/ f78 f38 1"/>
                <a:gd name="f95" fmla="*/ f77 f38 1"/>
                <a:gd name="f96" fmla="*/ f79 f37 1"/>
                <a:gd name="f97" fmla="*/ f80 f38 1"/>
                <a:gd name="f98" fmla="*/ f81 f37 1"/>
                <a:gd name="f99" fmla="*/ f82 f38 1"/>
                <a:gd name="f100" fmla="*/ f83 f37 1"/>
                <a:gd name="f101" fmla="*/ f84 f38 1"/>
                <a:gd name="f102" fmla="*/ f85 f37 1"/>
                <a:gd name="f103" fmla="*/ f86 f38 1"/>
                <a:gd name="f104" fmla="*/ f87 f37 1"/>
                <a:gd name="f105" fmla="*/ f88 f37 1"/>
                <a:gd name="f106" fmla="*/ f89 f38 1"/>
                <a:gd name="f107" fmla="*/ f90 f37 1"/>
                <a:gd name="f108" fmla="*/ f91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1">
                  <a:pos x="f96" y="f97"/>
                </a:cxn>
                <a:cxn ang="f61">
                  <a:pos x="f98" y="f99"/>
                </a:cxn>
                <a:cxn ang="f61">
                  <a:pos x="f100" y="f101"/>
                </a:cxn>
                <a:cxn ang="f61">
                  <a:pos x="f102" y="f103"/>
                </a:cxn>
                <a:cxn ang="f61">
                  <a:pos x="f104" y="f97"/>
                </a:cxn>
                <a:cxn ang="f61">
                  <a:pos x="f105" y="f106"/>
                </a:cxn>
                <a:cxn ang="f61">
                  <a:pos x="f107" y="f108"/>
                </a:cxn>
              </a:cxnLst>
              <a:rect l="f92" t="f95" r="f93" b="f94"/>
              <a:pathLst>
                <a:path w="9151257" h="131343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8"/>
                    <a:pt x="f29" y="f8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6" y="f7"/>
                  </a:cubicBezTo>
                </a:path>
              </a:pathLst>
            </a:custGeom>
            <a:noFill/>
            <a:ln w="19046">
              <a:solidFill>
                <a:srgbClr val="3366FF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" name="Freihandform 11"/>
            <p:cNvSpPr/>
            <p:nvPr/>
          </p:nvSpPr>
          <p:spPr>
            <a:xfrm>
              <a:off x="-21771" y="3105988"/>
              <a:ext cx="9165771" cy="5805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65771"/>
                <a:gd name="f7" fmla="val 58057"/>
                <a:gd name="f8" fmla="val 7257"/>
                <a:gd name="f9" fmla="val 2532742"/>
                <a:gd name="f10" fmla="val 3328609"/>
                <a:gd name="f11" fmla="val 6048"/>
                <a:gd name="f12" fmla="val 4775200"/>
                <a:gd name="f13" fmla="val 43543"/>
                <a:gd name="f14" fmla="val 5820228"/>
                <a:gd name="f15" fmla="val 6148009"/>
                <a:gd name="f16" fmla="val 6741885"/>
                <a:gd name="f17" fmla="val 8643257"/>
                <a:gd name="f18" fmla="val 36286"/>
                <a:gd name="f19" fmla="val 9047238"/>
                <a:gd name="f20" fmla="val 37496"/>
                <a:gd name="f21" fmla="val 9106504"/>
                <a:gd name="f22" fmla="val 44148"/>
                <a:gd name="f23" fmla="val 50800"/>
                <a:gd name="f24" fmla="+- 0 0 -90"/>
                <a:gd name="f25" fmla="*/ f3 1 9165771"/>
                <a:gd name="f26" fmla="*/ f4 1 58057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9165771"/>
                <a:gd name="f35" fmla="*/ f31 1 58057"/>
                <a:gd name="f36" fmla="*/ 0 f32 1"/>
                <a:gd name="f37" fmla="*/ 7257 f31 1"/>
                <a:gd name="f38" fmla="*/ 2532742 f32 1"/>
                <a:gd name="f39" fmla="*/ 0 f31 1"/>
                <a:gd name="f40" fmla="*/ 4775200 f32 1"/>
                <a:gd name="f41" fmla="*/ 43543 f31 1"/>
                <a:gd name="f42" fmla="*/ 5820228 f32 1"/>
                <a:gd name="f43" fmla="*/ 58057 f31 1"/>
                <a:gd name="f44" fmla="*/ 6741885 f32 1"/>
                <a:gd name="f45" fmla="*/ 8643257 f32 1"/>
                <a:gd name="f46" fmla="*/ 36286 f31 1"/>
                <a:gd name="f47" fmla="*/ 9165771 f32 1"/>
                <a:gd name="f48" fmla="*/ 50800 f31 1"/>
                <a:gd name="f49" fmla="+- f33 0 f1"/>
                <a:gd name="f50" fmla="*/ f36 1 9165771"/>
                <a:gd name="f51" fmla="*/ f37 1 58057"/>
                <a:gd name="f52" fmla="*/ f38 1 9165771"/>
                <a:gd name="f53" fmla="*/ f39 1 58057"/>
                <a:gd name="f54" fmla="*/ f40 1 9165771"/>
                <a:gd name="f55" fmla="*/ f41 1 58057"/>
                <a:gd name="f56" fmla="*/ f42 1 9165771"/>
                <a:gd name="f57" fmla="*/ f43 1 58057"/>
                <a:gd name="f58" fmla="*/ f44 1 9165771"/>
                <a:gd name="f59" fmla="*/ f45 1 9165771"/>
                <a:gd name="f60" fmla="*/ f46 1 58057"/>
                <a:gd name="f61" fmla="*/ f47 1 9165771"/>
                <a:gd name="f62" fmla="*/ f48 1 58057"/>
                <a:gd name="f63" fmla="*/ f27 1 f34"/>
                <a:gd name="f64" fmla="*/ f28 1 f34"/>
                <a:gd name="f65" fmla="*/ f27 1 f35"/>
                <a:gd name="f66" fmla="*/ f29 1 f35"/>
                <a:gd name="f67" fmla="*/ f50 1 f34"/>
                <a:gd name="f68" fmla="*/ f51 1 f35"/>
                <a:gd name="f69" fmla="*/ f52 1 f34"/>
                <a:gd name="f70" fmla="*/ f53 1 f35"/>
                <a:gd name="f71" fmla="*/ f54 1 f34"/>
                <a:gd name="f72" fmla="*/ f55 1 f35"/>
                <a:gd name="f73" fmla="*/ f56 1 f34"/>
                <a:gd name="f74" fmla="*/ f57 1 f35"/>
                <a:gd name="f75" fmla="*/ f58 1 f34"/>
                <a:gd name="f76" fmla="*/ f59 1 f34"/>
                <a:gd name="f77" fmla="*/ f60 1 f35"/>
                <a:gd name="f78" fmla="*/ f61 1 f34"/>
                <a:gd name="f79" fmla="*/ f62 1 f35"/>
                <a:gd name="f80" fmla="*/ f63 f25 1"/>
                <a:gd name="f81" fmla="*/ f64 f25 1"/>
                <a:gd name="f82" fmla="*/ f66 f26 1"/>
                <a:gd name="f83" fmla="*/ f65 f26 1"/>
                <a:gd name="f84" fmla="*/ f67 f25 1"/>
                <a:gd name="f85" fmla="*/ f68 f26 1"/>
                <a:gd name="f86" fmla="*/ f69 f25 1"/>
                <a:gd name="f87" fmla="*/ f70 f26 1"/>
                <a:gd name="f88" fmla="*/ f71 f25 1"/>
                <a:gd name="f89" fmla="*/ f72 f26 1"/>
                <a:gd name="f90" fmla="*/ f73 f25 1"/>
                <a:gd name="f91" fmla="*/ f74 f26 1"/>
                <a:gd name="f92" fmla="*/ f75 f25 1"/>
                <a:gd name="f93" fmla="*/ f76 f25 1"/>
                <a:gd name="f94" fmla="*/ f77 f26 1"/>
                <a:gd name="f95" fmla="*/ f78 f25 1"/>
                <a:gd name="f96" fmla="*/ f79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9">
                  <a:pos x="f84" y="f85"/>
                </a:cxn>
                <a:cxn ang="f49">
                  <a:pos x="f86" y="f87"/>
                </a:cxn>
                <a:cxn ang="f49">
                  <a:pos x="f88" y="f89"/>
                </a:cxn>
                <a:cxn ang="f49">
                  <a:pos x="f90" y="f91"/>
                </a:cxn>
                <a:cxn ang="f49">
                  <a:pos x="f92" y="f89"/>
                </a:cxn>
                <a:cxn ang="f49">
                  <a:pos x="f93" y="f94"/>
                </a:cxn>
                <a:cxn ang="f49">
                  <a:pos x="f95" y="f96"/>
                </a:cxn>
              </a:cxnLst>
              <a:rect l="f80" t="f83" r="f81" b="f82"/>
              <a:pathLst>
                <a:path w="9165771" h="58057">
                  <a:moveTo>
                    <a:pt x="f5" y="f8"/>
                  </a:moveTo>
                  <a:lnTo>
                    <a:pt x="f9" y="f5"/>
                  </a:lnTo>
                  <a:cubicBezTo>
                    <a:pt x="f10" y="f11"/>
                    <a:pt x="f12" y="f13"/>
                    <a:pt x="f12" y="f13"/>
                  </a:cubicBezTo>
                  <a:lnTo>
                    <a:pt x="f14" y="f7"/>
                  </a:lnTo>
                  <a:cubicBezTo>
                    <a:pt x="f15" y="f7"/>
                    <a:pt x="f16" y="f13"/>
                    <a:pt x="f16" y="f13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6" y="f23"/>
                  </a:cubicBezTo>
                </a:path>
              </a:pathLst>
            </a:custGeom>
            <a:noFill/>
            <a:ln w="19046">
              <a:solidFill>
                <a:srgbClr val="3366FF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8133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l">
              <a:defRPr sz="1200">
                <a:noFill/>
                <a:latin typeface="Trebuchet MS"/>
                <a:cs typeface="Trebuchet MS"/>
              </a:defRPr>
            </a:lvl1pPr>
          </a:lstStyle>
          <a:p>
            <a:r>
              <a:rPr lang="en-US" smtClean="0">
                <a:latin typeface="Calibri"/>
                <a:cs typeface="+mn-cs"/>
              </a:rPr>
              <a:t>April 24, 2013</a:t>
            </a:r>
            <a:endParaRPr lang="en-US" dirty="0"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noFill/>
                <a:latin typeface="Trebuchet MS"/>
                <a:cs typeface="Trebuchet MS"/>
              </a:defRPr>
            </a:lvl1pPr>
          </a:lstStyle>
          <a:p>
            <a:pPr algn="l"/>
            <a:r>
              <a:rPr lang="en-US" smtClean="0">
                <a:latin typeface="Calibri"/>
                <a:cs typeface="+mn-cs"/>
              </a:rPr>
              <a:t>Olga Sorkine-Hornung</a:t>
            </a:r>
            <a:endParaRPr lang="en-US" dirty="0"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rebuchet MS"/>
                <a:cs typeface="Trebuchet MS"/>
              </a:defRPr>
            </a:lvl1pPr>
          </a:lstStyle>
          <a:p>
            <a:pPr rtl="0"/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370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rebuchet MS"/>
          <a:ea typeface="+mj-ea"/>
          <a:cs typeface="Trebuchet M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rebuchet MS"/>
          <a:ea typeface="+mn-ea"/>
          <a:cs typeface="Trebuchet M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rebuchet MS"/>
          <a:ea typeface="+mn-ea"/>
          <a:cs typeface="Trebuchet M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rebuchet MS"/>
          <a:ea typeface="+mn-ea"/>
          <a:cs typeface="Trebuchet M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/>
          <a:ea typeface="+mn-ea"/>
          <a:cs typeface="Trebuchet M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/>
          <a:ea typeface="+mn-ea"/>
          <a:cs typeface="Trebuchet M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Relationship Id="rId3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4" Type="http://schemas.openxmlformats.org/officeDocument/2006/relationships/video" Target="../media/media2.mo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8" Type="http://schemas.openxmlformats.org/officeDocument/2006/relationships/image" Target="../media/image3.png"/><Relationship Id="rId9" Type="http://schemas.openxmlformats.org/officeDocument/2006/relationships/image" Target="../media/image4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png"/><Relationship Id="rId5" Type="http://schemas.openxmlformats.org/officeDocument/2006/relationships/image" Target="../media/image46.emf"/><Relationship Id="rId6" Type="http://schemas.openxmlformats.org/officeDocument/2006/relationships/image" Target="../media/image47.emf"/><Relationship Id="rId7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Relationship Id="rId3" Type="http://schemas.openxmlformats.org/officeDocument/2006/relationships/image" Target="../media/image5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5" Type="http://schemas.openxmlformats.org/officeDocument/2006/relationships/image" Target="../media/image57.emf"/><Relationship Id="rId6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Relationship Id="rId3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63.emf"/><Relationship Id="rId5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79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80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80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65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7" Type="http://schemas.openxmlformats.org/officeDocument/2006/relationships/image" Target="../media/image96.png"/><Relationship Id="rId8" Type="http://schemas.openxmlformats.org/officeDocument/2006/relationships/image" Target="../media/image97.png"/><Relationship Id="rId9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9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Relationship Id="rId3" Type="http://schemas.openxmlformats.org/officeDocument/2006/relationships/image" Target="../media/image10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2D/3D Shape Manipulation,</a:t>
            </a:r>
            <a:br>
              <a:rPr lang="en-US" dirty="0" smtClean="0"/>
            </a:br>
            <a:r>
              <a:rPr lang="en-US" dirty="0" smtClean="0"/>
              <a:t>3D Printing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Mesh </a:t>
            </a:r>
            <a:r>
              <a:rPr lang="en-US" dirty="0" smtClean="0"/>
              <a:t>Editing:</a:t>
            </a:r>
            <a:endParaRPr lang="en-US" dirty="0" smtClean="0"/>
          </a:p>
          <a:p>
            <a:r>
              <a:rPr lang="en-US" dirty="0" smtClean="0"/>
              <a:t>Introduction;</a:t>
            </a:r>
          </a:p>
          <a:p>
            <a:r>
              <a:rPr lang="en-US" dirty="0" smtClean="0"/>
              <a:t>Differential Deformations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4078247" y="990600"/>
            <a:ext cx="987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Trebuchet MS"/>
              </a:rPr>
              <a:t>CS 6501</a:t>
            </a:r>
            <a:endParaRPr lang="en-US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23840" y="6000294"/>
            <a:ext cx="2696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Slides from Olga </a:t>
            </a:r>
            <a:r>
              <a:rPr lang="en-US" dirty="0" err="1" smtClean="0"/>
              <a:t>Sorkine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954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Surface-based Deformations:</a:t>
            </a:r>
            <a:br>
              <a:rPr lang="en-US" sz="3600" dirty="0" smtClean="0"/>
            </a:br>
            <a:r>
              <a:rPr lang="en-US" sz="3600" dirty="0" smtClean="0"/>
              <a:t>Linear Methods</a:t>
            </a:r>
            <a:endParaRPr lang="en-US" sz="3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154" y="1264424"/>
            <a:ext cx="4020728" cy="1259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5159" y="2685655"/>
            <a:ext cx="3128020" cy="3463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Group 5"/>
          <p:cNvGrpSpPr/>
          <p:nvPr/>
        </p:nvGrpSpPr>
        <p:grpSpPr>
          <a:xfrm>
            <a:off x="1257627" y="4603717"/>
            <a:ext cx="4040386" cy="1603170"/>
            <a:chOff x="705283" y="4302947"/>
            <a:chExt cx="4518752" cy="1792979"/>
          </a:xfrm>
        </p:grpSpPr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05283" y="4302947"/>
              <a:ext cx="1457080" cy="1776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232425" y="4306084"/>
              <a:ext cx="1466506" cy="1788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175" name="Picture 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759566" y="4309988"/>
              <a:ext cx="1464469" cy="1785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 smtClean="0"/>
          </a:p>
          <a:p>
            <a:r>
              <a:rPr lang="en-US" sz="2800" dirty="0" smtClean="0"/>
              <a:t>Triangle gradient methods</a:t>
            </a:r>
            <a:br>
              <a:rPr lang="en-US" sz="2800" dirty="0" smtClean="0"/>
            </a:br>
            <a:r>
              <a:rPr lang="en-US" sz="2800" dirty="0" smtClean="0"/>
              <a:t>(2004-2005)</a:t>
            </a:r>
            <a:endParaRPr lang="en-US" sz="1800" dirty="0" smtClean="0"/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 err="1" smtClean="0"/>
              <a:t>Laplacian</a:t>
            </a:r>
            <a:r>
              <a:rPr lang="en-US" sz="2800" dirty="0" smtClean="0"/>
              <a:t> surface editing </a:t>
            </a:r>
            <a:br>
              <a:rPr lang="en-US" sz="2800" dirty="0" smtClean="0"/>
            </a:br>
            <a:r>
              <a:rPr lang="en-US" sz="2800" dirty="0" smtClean="0"/>
              <a:t>(2004-2005)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693215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9915" y="1355287"/>
            <a:ext cx="4845328" cy="1242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As rigid as possible </a:t>
            </a:r>
            <a:br>
              <a:rPr lang="en-US" sz="2800" dirty="0" smtClean="0"/>
            </a:br>
            <a:r>
              <a:rPr lang="en-US" sz="2800" dirty="0" smtClean="0"/>
              <a:t>surface modeling</a:t>
            </a:r>
            <a:br>
              <a:rPr lang="en-US" sz="2800" dirty="0" smtClean="0"/>
            </a:br>
            <a:r>
              <a:rPr lang="en-US" sz="2800" dirty="0" smtClean="0"/>
              <a:t>(SGP 2007)</a:t>
            </a:r>
            <a:endParaRPr lang="en-US" sz="2000" dirty="0" smtClean="0"/>
          </a:p>
          <a:p>
            <a:r>
              <a:rPr lang="en-US" sz="2800" dirty="0" err="1" smtClean="0"/>
              <a:t>PriMo</a:t>
            </a:r>
            <a:r>
              <a:rPr lang="en-US" sz="2800" dirty="0" smtClean="0"/>
              <a:t> (SGP 2006)</a:t>
            </a:r>
            <a:endParaRPr lang="en-US" sz="2800" dirty="0"/>
          </a:p>
          <a:p>
            <a:r>
              <a:rPr lang="en-US" sz="2800" dirty="0" smtClean="0"/>
              <a:t>Mesh Puppetry </a:t>
            </a:r>
            <a:br>
              <a:rPr lang="en-US" sz="2800" dirty="0" smtClean="0"/>
            </a:br>
            <a:r>
              <a:rPr lang="en-US" sz="2800" dirty="0" smtClean="0"/>
              <a:t>(SIGGRAPH 2007)</a:t>
            </a:r>
            <a:endParaRPr lang="en-US" sz="28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1299" y="3114786"/>
            <a:ext cx="4630441" cy="2884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Group 9"/>
          <p:cNvGrpSpPr/>
          <p:nvPr/>
        </p:nvGrpSpPr>
        <p:grpSpPr>
          <a:xfrm>
            <a:off x="462635" y="4244972"/>
            <a:ext cx="3636597" cy="1793204"/>
            <a:chOff x="443060" y="4635878"/>
            <a:chExt cx="3636597" cy="1793204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811222" y="4635878"/>
              <a:ext cx="2268435" cy="1793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3060" y="4823439"/>
              <a:ext cx="1330536" cy="1577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r>
              <a:rPr lang="en-US" sz="3600" dirty="0" smtClean="0"/>
              <a:t>Surface-based Deformations:</a:t>
            </a:r>
            <a:br>
              <a:rPr lang="en-US" sz="3600" dirty="0" smtClean="0"/>
            </a:br>
            <a:r>
              <a:rPr lang="en-US" sz="3600" dirty="0" smtClean="0"/>
              <a:t>Nonlinear Methods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9850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Objective functional expressed in the mesh elements (vertices)</a:t>
            </a:r>
          </a:p>
          <a:p>
            <a:r>
              <a:rPr lang="en-US" dirty="0" smtClean="0"/>
              <a:t>Complexity depends on the mesh resolution</a:t>
            </a:r>
          </a:p>
          <a:p>
            <a:r>
              <a:rPr lang="en-US" dirty="0" smtClean="0"/>
              <a:t>Linear methods:</a:t>
            </a:r>
          </a:p>
          <a:p>
            <a:pPr lvl="1"/>
            <a:r>
              <a:rPr lang="en-US" dirty="0" smtClean="0"/>
              <a:t>Solve a global linear system on the mesh</a:t>
            </a:r>
          </a:p>
          <a:p>
            <a:pPr lvl="1"/>
            <a:r>
              <a:rPr lang="en-US" dirty="0" smtClean="0"/>
              <a:t>Usually suffer from some artifacts</a:t>
            </a:r>
          </a:p>
          <a:p>
            <a:r>
              <a:rPr lang="en-US" dirty="0" smtClean="0"/>
              <a:t>Nonlinear methods</a:t>
            </a:r>
          </a:p>
          <a:p>
            <a:pPr lvl="1"/>
            <a:r>
              <a:rPr lang="en-US" dirty="0" smtClean="0"/>
              <a:t>Fewer artifacts but slower, and harder to implement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Surface-based Deformations:</a:t>
            </a:r>
            <a:br>
              <a:rPr lang="en-US" sz="3600" dirty="0" smtClean="0"/>
            </a:br>
            <a:r>
              <a:rPr lang="en-US" sz="3600" dirty="0" smtClean="0"/>
              <a:t>Summary So Far</a:t>
            </a:r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6612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Space Deformations</a:t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sz="2400" dirty="0" smtClean="0">
                <a:solidFill>
                  <a:prstClr val="black"/>
                </a:solidFill>
              </a:rPr>
              <a:t>Early seminal work in computer graphics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Global and local deformation of solids </a:t>
            </a:r>
            <a:br>
              <a:rPr lang="en-US" dirty="0"/>
            </a:br>
            <a:r>
              <a:rPr lang="en-US" sz="2400" dirty="0"/>
              <a:t>[Barr 1984]</a:t>
            </a:r>
            <a:endParaRPr lang="en-US" sz="2000" dirty="0"/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750511" y="2479103"/>
            <a:ext cx="3552548" cy="3637237"/>
            <a:chOff x="750511" y="2479103"/>
            <a:chExt cx="3802762" cy="389341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81090" y="3835727"/>
              <a:ext cx="2672183" cy="2536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50511" y="2479103"/>
              <a:ext cx="2533650" cy="2314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6522" y="3028472"/>
            <a:ext cx="3830163" cy="263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43" y="2293235"/>
            <a:ext cx="2527300" cy="4191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147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720813" y="3748013"/>
            <a:ext cx="5998090" cy="2234370"/>
            <a:chOff x="1323408" y="2141803"/>
            <a:chExt cx="5713988" cy="2128538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323408" y="2141803"/>
              <a:ext cx="2616996" cy="21249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72864" y="2141998"/>
              <a:ext cx="2664532" cy="21283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Space Deformations</a:t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sz="2400" dirty="0" smtClean="0">
                <a:solidFill>
                  <a:prstClr val="black"/>
                </a:solidFill>
              </a:rPr>
              <a:t>Early seminal work in computer graphics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Free form deformations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2400" dirty="0"/>
              <a:t>[</a:t>
            </a:r>
            <a:r>
              <a:rPr lang="en-US" sz="2400" dirty="0" err="1"/>
              <a:t>Sederberg</a:t>
            </a:r>
            <a:r>
              <a:rPr lang="en-US" sz="2400" dirty="0"/>
              <a:t> and Parry 1986]</a:t>
            </a:r>
          </a:p>
          <a:p>
            <a:pPr lvl="1"/>
            <a:r>
              <a:rPr lang="en-US" dirty="0"/>
              <a:t>Uses </a:t>
            </a:r>
            <a:r>
              <a:rPr lang="en-US" dirty="0" err="1"/>
              <a:t>trivariate</a:t>
            </a:r>
            <a:r>
              <a:rPr lang="en-US" dirty="0"/>
              <a:t> tensor product </a:t>
            </a:r>
            <a:br>
              <a:rPr lang="en-US" dirty="0"/>
            </a:br>
            <a:r>
              <a:rPr lang="en-US" dirty="0"/>
              <a:t>polynomial basis</a:t>
            </a:r>
          </a:p>
          <a:p>
            <a:endParaRPr lang="en-US" dirty="0"/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268" y="1546032"/>
            <a:ext cx="2438400" cy="50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058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be designed to be </a:t>
            </a:r>
            <a:br>
              <a:rPr lang="en-US" dirty="0" smtClean="0"/>
            </a:br>
            <a:r>
              <a:rPr lang="en-US" dirty="0" smtClean="0"/>
              <a:t>volume preserving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96520" y="2737036"/>
            <a:ext cx="4621433" cy="1746033"/>
            <a:chOff x="1333794" y="4996508"/>
            <a:chExt cx="3860375" cy="1458496"/>
          </a:xfrm>
        </p:grpSpPr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333794" y="4996704"/>
              <a:ext cx="1909026" cy="1457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74847" y="4996508"/>
              <a:ext cx="1819322" cy="1458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3144" y="2728762"/>
            <a:ext cx="3591038" cy="1759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Space Deformations</a:t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sz="2400" dirty="0" smtClean="0">
                <a:solidFill>
                  <a:prstClr val="black"/>
                </a:solidFill>
              </a:rPr>
              <a:t>Early seminal work in computer graphics</a:t>
            </a:r>
            <a:endParaRPr lang="en-US" dirty="0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268" y="1546032"/>
            <a:ext cx="2438400" cy="50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6480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Space Deformations: Basic 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Design a set of coordinates for all points in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800" i="1" baseline="440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 dirty="0" smtClean="0"/>
              <a:t> </a:t>
            </a:r>
            <a:br>
              <a:rPr lang="en-US" sz="2800" dirty="0" smtClean="0"/>
            </a:br>
            <a:r>
              <a:rPr lang="en-US" sz="2800" dirty="0" err="1" smtClean="0"/>
              <a:t>w.r.t</a:t>
            </a:r>
            <a:r>
              <a:rPr lang="en-US" sz="2800" dirty="0" smtClean="0"/>
              <a:t>. the “cage” vertices</a:t>
            </a:r>
          </a:p>
          <a:p>
            <a:pPr lvl="1"/>
            <a:endParaRPr lang="en-US" sz="700" dirty="0" smtClean="0"/>
          </a:p>
          <a:p>
            <a:pPr lvl="1"/>
            <a:r>
              <a:rPr lang="en-US" sz="2400" dirty="0" smtClean="0"/>
              <a:t>Each point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dirty="0" smtClean="0"/>
              <a:t> can be represented as a weighted sum of cage points </a:t>
            </a:r>
            <a:r>
              <a:rPr lang="en-US" sz="2400" b="1" dirty="0" smtClean="0">
                <a:latin typeface="Times New Roman"/>
                <a:cs typeface="Times New Roman"/>
              </a:rPr>
              <a:t>p</a:t>
            </a:r>
            <a:r>
              <a:rPr lang="en-US" sz="2400" i="1" baseline="-25000" dirty="0" smtClean="0">
                <a:latin typeface="Times New Roman"/>
                <a:cs typeface="Times New Roman"/>
              </a:rPr>
              <a:t>i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When the cage changes the </a:t>
            </a:r>
            <a:r>
              <a:rPr lang="en-US" sz="2400" dirty="0" err="1" smtClean="0"/>
              <a:t>coords</a:t>
            </a:r>
            <a:r>
              <a:rPr lang="en-US" sz="2400" dirty="0" smtClean="0"/>
              <a:t> stay the same, substitute the new cage geometry:</a:t>
            </a:r>
          </a:p>
          <a:p>
            <a:pPr lvl="1"/>
            <a:endParaRPr lang="en-US" sz="700" dirty="0" smtClean="0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943" y="2963952"/>
            <a:ext cx="2639831" cy="1110405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564" y="4998235"/>
            <a:ext cx="2755062" cy="111040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0695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Space Deformations: Basic 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Design a set of coordinates for all points in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800" i="1" baseline="440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 dirty="0" smtClean="0"/>
              <a:t> </a:t>
            </a:r>
            <a:br>
              <a:rPr lang="en-US" sz="2800" dirty="0" smtClean="0"/>
            </a:br>
            <a:r>
              <a:rPr lang="en-US" sz="2800" dirty="0" err="1" smtClean="0"/>
              <a:t>w.r.t</a:t>
            </a:r>
            <a:r>
              <a:rPr lang="en-US" sz="2800" dirty="0" smtClean="0"/>
              <a:t>. the “cage” vertices</a:t>
            </a:r>
          </a:p>
          <a:p>
            <a:pPr lvl="1"/>
            <a:endParaRPr lang="en-US" sz="700" dirty="0" smtClean="0"/>
          </a:p>
          <a:p>
            <a:pPr lvl="1"/>
            <a:r>
              <a:rPr lang="en-US" sz="2400" dirty="0" smtClean="0"/>
              <a:t>Each point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dirty="0" smtClean="0"/>
              <a:t> can be represented as a weighted sum of cage points </a:t>
            </a:r>
            <a:r>
              <a:rPr lang="en-US" sz="2400" b="1" dirty="0" smtClean="0">
                <a:latin typeface="Times New Roman"/>
                <a:cs typeface="Times New Roman"/>
              </a:rPr>
              <a:t>p</a:t>
            </a:r>
            <a:r>
              <a:rPr lang="en-US" sz="2400" i="1" baseline="-25000" dirty="0" smtClean="0">
                <a:latin typeface="Times New Roman"/>
                <a:cs typeface="Times New Roman"/>
              </a:rPr>
              <a:t>i</a:t>
            </a:r>
            <a:endParaRPr lang="en-US" sz="2400" dirty="0" smtClean="0"/>
          </a:p>
          <a:p>
            <a:pPr lvl="1"/>
            <a:endParaRPr lang="en-US" sz="7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The coordinates are</a:t>
            </a:r>
            <a:br>
              <a:rPr lang="en-US" sz="2400" dirty="0" smtClean="0"/>
            </a:br>
            <a:r>
              <a:rPr lang="en-US" sz="2400" dirty="0" smtClean="0"/>
              <a:t>smoothly varying and</a:t>
            </a:r>
            <a:br>
              <a:rPr lang="en-US" sz="2400" dirty="0" smtClean="0"/>
            </a:br>
            <a:r>
              <a:rPr lang="en-US" sz="2400" dirty="0" smtClean="0"/>
              <a:t>guarantee continuity</a:t>
            </a:r>
            <a:br>
              <a:rPr lang="en-US" sz="2400" dirty="0" smtClean="0"/>
            </a:br>
            <a:r>
              <a:rPr lang="en-US" sz="2400" dirty="0" smtClean="0"/>
              <a:t>inside the volume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2404" y="2995944"/>
            <a:ext cx="4087193" cy="315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557" y="3198203"/>
            <a:ext cx="2247942" cy="94556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0768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Space Deformations: </a:t>
            </a:r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Mean value coordinates for closed tri meshes</a:t>
            </a:r>
            <a:endParaRPr lang="en-US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1397" y="1904982"/>
            <a:ext cx="7091096" cy="2059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4083" y="3652148"/>
            <a:ext cx="2237588" cy="2479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2859" y="3606081"/>
            <a:ext cx="2293478" cy="2552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369318" y="5757638"/>
            <a:ext cx="1774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Ju</a:t>
            </a:r>
            <a:r>
              <a:rPr lang="en-US" dirty="0" smtClean="0"/>
              <a:t> et al. 2005]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2452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Space Deformations: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Harmonic coordinates  [Joshi et al. 2007]</a:t>
            </a:r>
            <a:endParaRPr lang="en-US" sz="2800" dirty="0"/>
          </a:p>
        </p:txBody>
      </p:sp>
      <p:grpSp>
        <p:nvGrpSpPr>
          <p:cNvPr id="6" name="Group 5"/>
          <p:cNvGrpSpPr/>
          <p:nvPr/>
        </p:nvGrpSpPr>
        <p:grpSpPr>
          <a:xfrm>
            <a:off x="813759" y="1971760"/>
            <a:ext cx="7429007" cy="4004302"/>
            <a:chOff x="568334" y="1762166"/>
            <a:chExt cx="8007333" cy="4316025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68334" y="1762166"/>
              <a:ext cx="8007333" cy="1976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69760" y="3837462"/>
              <a:ext cx="7976106" cy="2240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3992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Shape Deformation?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Animation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Editing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Simulation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56915" y="3055653"/>
            <a:ext cx="612457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45999" y="4742149"/>
            <a:ext cx="4439484" cy="1444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cheburashka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24534" y="1194714"/>
            <a:ext cx="2155061" cy="16162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loth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42907" y="1188009"/>
            <a:ext cx="2746085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268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13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9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8604" y="3799861"/>
            <a:ext cx="5081046" cy="238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1697" y="1152537"/>
            <a:ext cx="5598115" cy="277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Space Deformations: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Green coordinates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03515" y="5757638"/>
            <a:ext cx="228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Lipman</a:t>
            </a:r>
            <a:r>
              <a:rPr lang="en-US" dirty="0" smtClean="0"/>
              <a:t> et al. 2008]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7654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prstClr val="black"/>
                </a:solidFill>
              </a:rPr>
              <a:t>Space Deformations: </a:t>
            </a:r>
            <a:br>
              <a:rPr lang="en-US" sz="3600" dirty="0" smtClean="0">
                <a:solidFill>
                  <a:prstClr val="black"/>
                </a:solidFill>
              </a:rPr>
            </a:br>
            <a:r>
              <a:rPr lang="en-US" sz="3600" dirty="0" smtClean="0">
                <a:solidFill>
                  <a:prstClr val="black"/>
                </a:solidFill>
              </a:rPr>
              <a:t>Summary So Far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Complexity depends mainly on the cage; linear in the number of mesh elements</a:t>
            </a:r>
          </a:p>
          <a:p>
            <a:pPr lvl="1"/>
            <a:r>
              <a:rPr lang="en-US" dirty="0" smtClean="0"/>
              <a:t>Parallel execution, GPU!</a:t>
            </a:r>
          </a:p>
          <a:p>
            <a:r>
              <a:rPr lang="en-US" dirty="0" smtClean="0"/>
              <a:t>Can handle disconnected components or even just point sets</a:t>
            </a:r>
          </a:p>
          <a:p>
            <a:r>
              <a:rPr lang="en-US" dirty="0" smtClean="0"/>
              <a:t>Harder to control the surface properties since the whole space is being warped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4664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Surface-based Differential Deformations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361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200" dirty="0" smtClean="0">
                <a:ea typeface="SimSun" pitchFamily="2" charset="-122"/>
              </a:rPr>
              <a:t>Surface-based Deformation:</a:t>
            </a:r>
            <a:br>
              <a:rPr lang="en-US" altLang="zh-CN" sz="3200" dirty="0" smtClean="0">
                <a:ea typeface="SimSun" pitchFamily="2" charset="-122"/>
              </a:rPr>
            </a:br>
            <a:r>
              <a:rPr lang="en-US" altLang="zh-CN" sz="3200" dirty="0" smtClean="0">
                <a:ea typeface="SimSun" pitchFamily="2" charset="-122"/>
              </a:rPr>
              <a:t>ROI-Handle Editing Metaphor</a:t>
            </a:r>
            <a:endParaRPr lang="en-US" altLang="zh-CN" sz="3200" dirty="0">
              <a:ea typeface="SimSun" pitchFamily="2" charset="-122"/>
            </a:endParaRPr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407237"/>
            <a:ext cx="4154101" cy="3362732"/>
          </a:xfrm>
        </p:spPr>
        <p:txBody>
          <a:bodyPr>
            <a:normAutofit/>
          </a:bodyPr>
          <a:lstStyle/>
          <a:p>
            <a:endParaRPr lang="en-US" altLang="zh-CN" sz="2800" dirty="0" smtClean="0">
              <a:ea typeface="SimSun" pitchFamily="2" charset="-122"/>
            </a:endParaRPr>
          </a:p>
          <a:p>
            <a:r>
              <a:rPr lang="en-US" altLang="zh-CN" sz="2800" dirty="0" smtClean="0">
                <a:ea typeface="SimSun" pitchFamily="2" charset="-122"/>
              </a:rPr>
              <a:t>ROI </a:t>
            </a:r>
            <a:r>
              <a:rPr lang="en-US" altLang="zh-CN" sz="2800" dirty="0">
                <a:ea typeface="SimSun" pitchFamily="2" charset="-122"/>
              </a:rPr>
              <a:t>is bounded by a belt (static anchors)</a:t>
            </a:r>
          </a:p>
          <a:p>
            <a:r>
              <a:rPr lang="en-US" altLang="zh-CN" sz="2800" dirty="0">
                <a:ea typeface="SimSun" pitchFamily="2" charset="-122"/>
              </a:rPr>
              <a:t>Manipulation through handle(s</a:t>
            </a:r>
            <a:r>
              <a:rPr lang="en-US" altLang="zh-CN" sz="2800" dirty="0" smtClean="0">
                <a:ea typeface="SimSun" pitchFamily="2" charset="-122"/>
              </a:rPr>
              <a:t>) – affine transformations</a:t>
            </a:r>
            <a:endParaRPr lang="en-US" altLang="zh-CN" sz="2800" dirty="0">
              <a:ea typeface="SimSun" pitchFamily="2" charset="-122"/>
            </a:endParaRPr>
          </a:p>
        </p:txBody>
      </p:sp>
      <p:pic>
        <p:nvPicPr>
          <p:cNvPr id="251908" name="Picture 4" descr="hand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0170" y="2447986"/>
            <a:ext cx="4278313" cy="3681412"/>
          </a:xfrm>
          <a:prstGeom prst="rect">
            <a:avLst/>
          </a:prstGeom>
          <a:noFill/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199" y="1517664"/>
            <a:ext cx="6921500" cy="762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00334" y="4278159"/>
            <a:ext cx="892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ROI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5400400" y="4031579"/>
            <a:ext cx="1491892" cy="5794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518403" y="2248329"/>
            <a:ext cx="3398548" cy="12531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451571" y="2075724"/>
            <a:ext cx="414766" cy="6613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188204" y="2080176"/>
            <a:ext cx="144514" cy="2789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1018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>
                <a:ea typeface="SimSun" pitchFamily="2" charset="-122"/>
              </a:rPr>
              <a:t>How to Define         ?</a:t>
            </a:r>
            <a:endParaRPr lang="en-US" altLang="zh-CN" dirty="0">
              <a:ea typeface="SimSun" pitchFamily="2" charset="-122"/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111" y="331813"/>
            <a:ext cx="1066800" cy="495300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54460" y="3288929"/>
            <a:ext cx="6096000" cy="289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>
                <a:ea typeface="SimSun" pitchFamily="2" charset="-122"/>
              </a:rPr>
              <a:t>Intuitive deformations:</a:t>
            </a:r>
          </a:p>
          <a:p>
            <a:pPr lvl="1"/>
            <a:r>
              <a:rPr lang="en-US" altLang="zh-CN" sz="2400" dirty="0" smtClean="0">
                <a:ea typeface="SimSun" pitchFamily="2" charset="-122"/>
              </a:rPr>
              <a:t>Smooth deformation on the global scale</a:t>
            </a:r>
          </a:p>
          <a:p>
            <a:pPr lvl="1"/>
            <a:r>
              <a:rPr lang="en-US" altLang="zh-CN" sz="2400" dirty="0" smtClean="0">
                <a:ea typeface="SimSun" pitchFamily="2" charset="-122"/>
              </a:rPr>
              <a:t>Preserve local details (curvatures)</a:t>
            </a:r>
          </a:p>
          <a:p>
            <a:r>
              <a:rPr lang="en-US" altLang="zh-CN" sz="2800" dirty="0" smtClean="0">
                <a:ea typeface="SimSun" pitchFamily="2" charset="-122"/>
              </a:rPr>
              <a:t>Invariants:          should be zero if     is a rigid</a:t>
            </a:r>
            <a:br>
              <a:rPr lang="en-US" altLang="zh-CN" sz="2800" dirty="0" smtClean="0">
                <a:ea typeface="SimSun" pitchFamily="2" charset="-122"/>
              </a:rPr>
            </a:br>
            <a:r>
              <a:rPr lang="en-US" altLang="zh-CN" sz="2800" dirty="0" smtClean="0">
                <a:ea typeface="SimSun" pitchFamily="2" charset="-122"/>
              </a:rPr>
              <a:t>		 transformation of original geometry</a:t>
            </a:r>
            <a:endParaRPr lang="en-US" altLang="zh-CN" sz="2800" dirty="0">
              <a:ea typeface="SimSun" pitchFamily="2" charset="-122"/>
            </a:endParaRPr>
          </a:p>
          <a:p>
            <a:pPr>
              <a:buFontTx/>
              <a:buNone/>
            </a:pPr>
            <a:endParaRPr lang="zh-CN" altLang="en-US" sz="2800" dirty="0">
              <a:ea typeface="SimSun" pitchFamily="2" charset="-122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976" y="2864280"/>
            <a:ext cx="816983" cy="379313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559" y="2805899"/>
            <a:ext cx="332106" cy="343558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31" y="3403356"/>
            <a:ext cx="250667" cy="193698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325473" y="5883777"/>
            <a:ext cx="127321" cy="127321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644703" y="6022567"/>
            <a:ext cx="127321" cy="127321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441425" y="5876837"/>
            <a:ext cx="127321" cy="127321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767594" y="6022567"/>
            <a:ext cx="127321" cy="127321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372702" y="5411888"/>
            <a:ext cx="127321" cy="127321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444124" y="3552092"/>
            <a:ext cx="127321" cy="127321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0744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4900" dirty="0" smtClean="0">
                <a:ea typeface="SimSun" pitchFamily="2" charset="-122"/>
              </a:rPr>
              <a:t>Recap: Differential Coordinates</a:t>
            </a:r>
            <a:endParaRPr lang="en-US" altLang="zh-CN" dirty="0">
              <a:ea typeface="SimSun" pitchFamily="2" charset="-122"/>
            </a:endParaRP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ea typeface="SimSun" pitchFamily="2" charset="-122"/>
              </a:rPr>
              <a:t>Detail = </a:t>
            </a:r>
            <a:r>
              <a:rPr lang="en-US" altLang="zh-CN" i="1" dirty="0" smtClean="0">
                <a:solidFill>
                  <a:schemeClr val="accent2"/>
                </a:solidFill>
                <a:ea typeface="SimSun" pitchFamily="2" charset="-122"/>
              </a:rPr>
              <a:t>smooth</a:t>
            </a:r>
            <a:r>
              <a:rPr lang="en-US" altLang="zh-CN" dirty="0" smtClean="0">
                <a:ea typeface="SimSun" pitchFamily="2" charset="-122"/>
              </a:rPr>
              <a:t>(surface) – surface</a:t>
            </a:r>
            <a:endParaRPr lang="en-US" altLang="zh-CN" dirty="0">
              <a:ea typeface="SimSun" pitchFamily="2" charset="-122"/>
            </a:endParaRPr>
          </a:p>
          <a:p>
            <a:r>
              <a:rPr lang="en-US" altLang="zh-CN" dirty="0">
                <a:ea typeface="SimSun" pitchFamily="2" charset="-122"/>
              </a:rPr>
              <a:t>Smoothing = averaging</a:t>
            </a:r>
          </a:p>
        </p:txBody>
      </p:sp>
      <p:sp>
        <p:nvSpPr>
          <p:cNvPr id="147460" name="Freeform 4"/>
          <p:cNvSpPr>
            <a:spLocks/>
          </p:cNvSpPr>
          <p:nvPr/>
        </p:nvSpPr>
        <p:spPr bwMode="auto">
          <a:xfrm>
            <a:off x="3211513" y="3341688"/>
            <a:ext cx="1120775" cy="895350"/>
          </a:xfrm>
          <a:custGeom>
            <a:avLst/>
            <a:gdLst/>
            <a:ahLst/>
            <a:cxnLst>
              <a:cxn ang="0">
                <a:pos x="0" y="331"/>
              </a:cxn>
              <a:cxn ang="0">
                <a:pos x="722" y="0"/>
              </a:cxn>
              <a:cxn ang="0">
                <a:pos x="465" y="576"/>
              </a:cxn>
            </a:cxnLst>
            <a:rect l="0" t="0" r="r" b="b"/>
            <a:pathLst>
              <a:path w="722" h="576">
                <a:moveTo>
                  <a:pt x="0" y="331"/>
                </a:moveTo>
                <a:lnTo>
                  <a:pt x="722" y="0"/>
                </a:lnTo>
                <a:lnTo>
                  <a:pt x="465" y="576"/>
                </a:lnTo>
              </a:path>
            </a:pathLst>
          </a:custGeom>
          <a:noFill/>
          <a:ln w="38100" cmpd="sng">
            <a:solidFill>
              <a:srgbClr val="3333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7461" name="Freeform 5"/>
          <p:cNvSpPr>
            <a:spLocks/>
          </p:cNvSpPr>
          <p:nvPr/>
        </p:nvSpPr>
        <p:spPr bwMode="auto">
          <a:xfrm rot="-370211">
            <a:off x="4379913" y="3294063"/>
            <a:ext cx="798512" cy="7524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16" y="486"/>
              </a:cxn>
            </a:cxnLst>
            <a:rect l="0" t="0" r="r" b="b"/>
            <a:pathLst>
              <a:path w="516" h="486">
                <a:moveTo>
                  <a:pt x="0" y="0"/>
                </a:moveTo>
                <a:cubicBezTo>
                  <a:pt x="0" y="0"/>
                  <a:pt x="258" y="243"/>
                  <a:pt x="516" y="486"/>
                </a:cubicBezTo>
              </a:path>
            </a:pathLst>
          </a:custGeom>
          <a:noFill/>
          <a:ln w="38100" cap="flat" cmpd="sng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7462" name="Line 6"/>
          <p:cNvSpPr>
            <a:spLocks noChangeShapeType="1"/>
          </p:cNvSpPr>
          <p:nvPr/>
        </p:nvSpPr>
        <p:spPr bwMode="auto">
          <a:xfrm rot="21229789" flipH="1">
            <a:off x="3505200" y="3367088"/>
            <a:ext cx="828675" cy="46037"/>
          </a:xfrm>
          <a:prstGeom prst="line">
            <a:avLst/>
          </a:prstGeom>
          <a:noFill/>
          <a:ln w="38100">
            <a:solidFill>
              <a:srgbClr val="3333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7463" name="Line 7"/>
          <p:cNvSpPr>
            <a:spLocks noChangeShapeType="1"/>
          </p:cNvSpPr>
          <p:nvPr/>
        </p:nvSpPr>
        <p:spPr bwMode="auto">
          <a:xfrm rot="-370211">
            <a:off x="4352925" y="3279775"/>
            <a:ext cx="930275" cy="288925"/>
          </a:xfrm>
          <a:prstGeom prst="line">
            <a:avLst/>
          </a:prstGeom>
          <a:noFill/>
          <a:ln w="38100">
            <a:solidFill>
              <a:srgbClr val="3333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7464" name="Freeform 8"/>
          <p:cNvSpPr>
            <a:spLocks/>
          </p:cNvSpPr>
          <p:nvPr/>
        </p:nvSpPr>
        <p:spPr bwMode="auto">
          <a:xfrm>
            <a:off x="3206750" y="3435350"/>
            <a:ext cx="2100263" cy="819150"/>
          </a:xfrm>
          <a:custGeom>
            <a:avLst/>
            <a:gdLst/>
            <a:ahLst/>
            <a:cxnLst>
              <a:cxn ang="0">
                <a:pos x="206" y="0"/>
              </a:cxn>
              <a:cxn ang="0">
                <a:pos x="0" y="270"/>
              </a:cxn>
              <a:cxn ang="0">
                <a:pos x="461" y="528"/>
              </a:cxn>
              <a:cxn ang="0">
                <a:pos x="1295" y="365"/>
              </a:cxn>
              <a:cxn ang="0">
                <a:pos x="1353" y="58"/>
              </a:cxn>
            </a:cxnLst>
            <a:rect l="0" t="0" r="r" b="b"/>
            <a:pathLst>
              <a:path w="1353" h="528">
                <a:moveTo>
                  <a:pt x="206" y="0"/>
                </a:moveTo>
                <a:lnTo>
                  <a:pt x="0" y="270"/>
                </a:lnTo>
                <a:lnTo>
                  <a:pt x="461" y="528"/>
                </a:lnTo>
                <a:lnTo>
                  <a:pt x="1295" y="365"/>
                </a:lnTo>
                <a:lnTo>
                  <a:pt x="1353" y="58"/>
                </a:lnTo>
              </a:path>
            </a:pathLst>
          </a:custGeom>
          <a:noFill/>
          <a:ln w="38100" cap="flat" cmpd="sng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7465" name="Oval 9"/>
          <p:cNvSpPr>
            <a:spLocks noChangeArrowheads="1"/>
          </p:cNvSpPr>
          <p:nvPr/>
        </p:nvSpPr>
        <p:spPr bwMode="auto">
          <a:xfrm>
            <a:off x="4267200" y="3289300"/>
            <a:ext cx="131763" cy="1285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7466" name="Oval 10"/>
          <p:cNvSpPr>
            <a:spLocks noChangeArrowheads="1"/>
          </p:cNvSpPr>
          <p:nvPr/>
        </p:nvSpPr>
        <p:spPr bwMode="auto">
          <a:xfrm>
            <a:off x="4254500" y="3640138"/>
            <a:ext cx="131763" cy="130175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7467" name="Line 11"/>
          <p:cNvSpPr>
            <a:spLocks noChangeShapeType="1"/>
          </p:cNvSpPr>
          <p:nvPr/>
        </p:nvSpPr>
        <p:spPr bwMode="auto">
          <a:xfrm flipH="1" flipV="1">
            <a:off x="3319463" y="3436938"/>
            <a:ext cx="176212" cy="11112"/>
          </a:xfrm>
          <a:prstGeom prst="line">
            <a:avLst/>
          </a:prstGeom>
          <a:noFill/>
          <a:ln w="38100">
            <a:solidFill>
              <a:srgbClr val="3333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7468" name="Oval 12"/>
          <p:cNvSpPr>
            <a:spLocks noChangeArrowheads="1"/>
          </p:cNvSpPr>
          <p:nvPr/>
        </p:nvSpPr>
        <p:spPr bwMode="auto">
          <a:xfrm>
            <a:off x="3465513" y="3390900"/>
            <a:ext cx="128587" cy="1317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7469" name="Line 13"/>
          <p:cNvSpPr>
            <a:spLocks noChangeShapeType="1"/>
          </p:cNvSpPr>
          <p:nvPr/>
        </p:nvSpPr>
        <p:spPr bwMode="auto">
          <a:xfrm flipH="1" flipV="1">
            <a:off x="3049588" y="3875088"/>
            <a:ext cx="177800" cy="9525"/>
          </a:xfrm>
          <a:prstGeom prst="line">
            <a:avLst/>
          </a:prstGeom>
          <a:noFill/>
          <a:ln w="38100">
            <a:solidFill>
              <a:srgbClr val="3333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7470" name="Line 14"/>
          <p:cNvSpPr>
            <a:spLocks noChangeShapeType="1"/>
          </p:cNvSpPr>
          <p:nvPr/>
        </p:nvSpPr>
        <p:spPr bwMode="auto">
          <a:xfrm flipH="1">
            <a:off x="3160713" y="3846513"/>
            <a:ext cx="65087" cy="214312"/>
          </a:xfrm>
          <a:prstGeom prst="line">
            <a:avLst/>
          </a:prstGeom>
          <a:noFill/>
          <a:ln w="38100">
            <a:solidFill>
              <a:srgbClr val="3333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7473" name="Line 17"/>
          <p:cNvSpPr>
            <a:spLocks noChangeShapeType="1"/>
          </p:cNvSpPr>
          <p:nvPr/>
        </p:nvSpPr>
        <p:spPr bwMode="auto">
          <a:xfrm>
            <a:off x="5197475" y="4014788"/>
            <a:ext cx="120650" cy="184150"/>
          </a:xfrm>
          <a:prstGeom prst="line">
            <a:avLst/>
          </a:prstGeom>
          <a:noFill/>
          <a:ln w="38100">
            <a:solidFill>
              <a:srgbClr val="3333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7474" name="Line 18"/>
          <p:cNvSpPr>
            <a:spLocks noChangeShapeType="1"/>
          </p:cNvSpPr>
          <p:nvPr/>
        </p:nvSpPr>
        <p:spPr bwMode="auto">
          <a:xfrm>
            <a:off x="5338763" y="3557588"/>
            <a:ext cx="147637" cy="26987"/>
          </a:xfrm>
          <a:prstGeom prst="line">
            <a:avLst/>
          </a:prstGeom>
          <a:noFill/>
          <a:ln w="38100">
            <a:solidFill>
              <a:srgbClr val="3333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7475" name="Oval 19"/>
          <p:cNvSpPr>
            <a:spLocks noChangeArrowheads="1"/>
          </p:cNvSpPr>
          <p:nvPr/>
        </p:nvSpPr>
        <p:spPr bwMode="auto">
          <a:xfrm>
            <a:off x="3883025" y="4192588"/>
            <a:ext cx="131763" cy="1285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7476" name="Oval 20"/>
          <p:cNvSpPr>
            <a:spLocks noChangeArrowheads="1"/>
          </p:cNvSpPr>
          <p:nvPr/>
        </p:nvSpPr>
        <p:spPr bwMode="auto">
          <a:xfrm>
            <a:off x="3157538" y="3802063"/>
            <a:ext cx="130175" cy="1285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7477" name="Oval 21"/>
          <p:cNvSpPr>
            <a:spLocks noChangeArrowheads="1"/>
          </p:cNvSpPr>
          <p:nvPr/>
        </p:nvSpPr>
        <p:spPr bwMode="auto">
          <a:xfrm>
            <a:off x="5140325" y="3940175"/>
            <a:ext cx="131763" cy="1301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7478" name="Oval 22"/>
          <p:cNvSpPr>
            <a:spLocks noChangeArrowheads="1"/>
          </p:cNvSpPr>
          <p:nvPr/>
        </p:nvSpPr>
        <p:spPr bwMode="auto">
          <a:xfrm>
            <a:off x="5233988" y="3476625"/>
            <a:ext cx="130175" cy="1285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7479" name="Line 23"/>
          <p:cNvSpPr>
            <a:spLocks noChangeShapeType="1"/>
          </p:cNvSpPr>
          <p:nvPr/>
        </p:nvSpPr>
        <p:spPr bwMode="auto">
          <a:xfrm flipV="1">
            <a:off x="4322763" y="3341688"/>
            <a:ext cx="6350" cy="360362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arrow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598" y="4802084"/>
            <a:ext cx="6681705" cy="112486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2812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47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7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>
                <a:ea typeface="SimSun" pitchFamily="2" charset="-122"/>
              </a:rPr>
              <a:t>Represent </a:t>
            </a:r>
            <a:r>
              <a:rPr lang="en-US" altLang="zh-CN" sz="2800" b="1" i="1" dirty="0">
                <a:ea typeface="SimSun" pitchFamily="2" charset="-122"/>
              </a:rPr>
              <a:t>local detail</a:t>
            </a:r>
            <a:r>
              <a:rPr lang="en-US" altLang="zh-CN" sz="2800" b="1" dirty="0">
                <a:ea typeface="SimSun" pitchFamily="2" charset="-122"/>
              </a:rPr>
              <a:t> </a:t>
            </a:r>
            <a:r>
              <a:rPr lang="en-US" altLang="zh-CN" sz="2800" dirty="0">
                <a:ea typeface="SimSun" pitchFamily="2" charset="-122"/>
              </a:rPr>
              <a:t>at each surface point</a:t>
            </a:r>
          </a:p>
          <a:p>
            <a:pPr lvl="1"/>
            <a:r>
              <a:rPr lang="en-US" altLang="zh-CN" sz="2400" dirty="0" smtClean="0">
                <a:ea typeface="SimSun" pitchFamily="2" charset="-122"/>
              </a:rPr>
              <a:t>More descriptive of </a:t>
            </a:r>
            <a:r>
              <a:rPr lang="en-US" altLang="zh-CN" sz="2400" dirty="0">
                <a:ea typeface="SimSun" pitchFamily="2" charset="-122"/>
              </a:rPr>
              <a:t>the </a:t>
            </a:r>
            <a:r>
              <a:rPr lang="en-US" altLang="zh-CN" sz="2400" dirty="0" smtClean="0">
                <a:ea typeface="SimSun" pitchFamily="2" charset="-122"/>
              </a:rPr>
              <a:t>shape than just </a:t>
            </a:r>
            <a:r>
              <a:rPr lang="en-US" altLang="zh-CN" sz="2400" i="1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xyz</a:t>
            </a:r>
            <a:endParaRPr lang="en-US" altLang="zh-CN" sz="2400" i="1" dirty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r>
              <a:rPr lang="en-US" altLang="zh-CN" sz="2800" dirty="0">
                <a:ea typeface="SimSun" pitchFamily="2" charset="-122"/>
              </a:rPr>
              <a:t>Linear transition from </a:t>
            </a:r>
            <a:r>
              <a:rPr lang="en-US" altLang="zh-CN" sz="2800" i="1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xyz</a:t>
            </a:r>
            <a:r>
              <a:rPr lang="en-US" altLang="zh-CN" sz="2800" dirty="0" smtClean="0">
                <a:ea typeface="SimSun" pitchFamily="2" charset="-122"/>
              </a:rPr>
              <a:t> to </a:t>
            </a:r>
            <a:r>
              <a:rPr lang="en-US" altLang="zh-CN" sz="2800" b="1" dirty="0" smtClean="0">
                <a:ea typeface="SimSun" pitchFamily="2" charset="-122"/>
                <a:sym typeface="Symbol"/>
              </a:rPr>
              <a:t></a:t>
            </a:r>
            <a:endParaRPr lang="en-US" altLang="zh-CN" sz="2800" b="1" dirty="0">
              <a:ea typeface="SimSun" pitchFamily="2" charset="-122"/>
            </a:endParaRPr>
          </a:p>
          <a:p>
            <a:r>
              <a:rPr lang="en-US" altLang="zh-CN" sz="2800" dirty="0">
                <a:ea typeface="SimSun" pitchFamily="2" charset="-122"/>
              </a:rPr>
              <a:t>Useful for operations on surfaces where surface details are important</a:t>
            </a:r>
          </a:p>
          <a:p>
            <a:endParaRPr lang="zh-CN" altLang="en-US" sz="2800" dirty="0">
              <a:ea typeface="SimSun" pitchFamily="2" charset="-122"/>
            </a:endParaRPr>
          </a:p>
        </p:txBody>
      </p:sp>
      <p:pic>
        <p:nvPicPr>
          <p:cNvPr id="1597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03902" y="3856573"/>
            <a:ext cx="271145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4900" dirty="0">
                <a:solidFill>
                  <a:prstClr val="black"/>
                </a:solidFill>
                <a:ea typeface="SimSun" pitchFamily="2" charset="-122"/>
              </a:rPr>
              <a:t>Recap: Differential Coordinates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575" y="3778365"/>
            <a:ext cx="1886441" cy="241019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7708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Simple </a:t>
            </a:r>
            <a:r>
              <a:rPr lang="en-US" dirty="0" err="1" smtClean="0"/>
              <a:t>Laplacian</a:t>
            </a:r>
            <a:r>
              <a:rPr lang="en-US" dirty="0" smtClean="0"/>
              <a:t> Editing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Preserve mean curvature normal [≈differential coordinates] at every point in the ROI [≈ every vertex of the ROI]</a:t>
            </a:r>
            <a:endParaRPr lang="en-US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396" y="3134660"/>
            <a:ext cx="5308600" cy="10541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229" y="4537196"/>
            <a:ext cx="5638800" cy="1257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1935" y="3489104"/>
            <a:ext cx="1386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continuous: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4051" y="4948377"/>
            <a:ext cx="1104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discreet: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409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Simplifying the </a:t>
            </a:r>
            <a:r>
              <a:rPr lang="en-US" dirty="0" err="1" smtClean="0"/>
              <a:t>Laplacian</a:t>
            </a:r>
            <a:r>
              <a:rPr lang="en-US" dirty="0" smtClean="0"/>
              <a:t> Energy</a:t>
            </a:r>
            <a:endParaRPr lang="en-US" dirty="0"/>
          </a:p>
        </p:txBody>
      </p:sp>
      <p:sp>
        <p:nvSpPr>
          <p:cNvPr id="4" name="Rectangle 45"/>
          <p:cNvSpPr>
            <a:spLocks noChangeArrowheads="1"/>
          </p:cNvSpPr>
          <p:nvPr/>
        </p:nvSpPr>
        <p:spPr bwMode="auto">
          <a:xfrm>
            <a:off x="2331649" y="3182544"/>
            <a:ext cx="1234001" cy="1096224"/>
          </a:xfrm>
          <a:prstGeom prst="rect">
            <a:avLst/>
          </a:prstGeom>
          <a:solidFill>
            <a:srgbClr val="99CC00"/>
          </a:solidFill>
          <a:ln w="25400">
            <a:solidFill>
              <a:srgbClr val="6488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 dirty="0" smtClean="0">
                <a:latin typeface="Times New Roman"/>
                <a:cs typeface="Times New Roman"/>
              </a:rPr>
              <a:t>L</a:t>
            </a:r>
            <a:endParaRPr lang="en-US" sz="2800" b="1" dirty="0">
              <a:latin typeface="Times New Roman"/>
              <a:cs typeface="Times New Roman"/>
            </a:endParaRPr>
          </a:p>
        </p:txBody>
      </p:sp>
      <p:sp>
        <p:nvSpPr>
          <p:cNvPr id="5" name="Rectangle 45"/>
          <p:cNvSpPr>
            <a:spLocks noChangeArrowheads="1"/>
          </p:cNvSpPr>
          <p:nvPr/>
        </p:nvSpPr>
        <p:spPr bwMode="auto">
          <a:xfrm>
            <a:off x="5653130" y="3182544"/>
            <a:ext cx="1234001" cy="1096224"/>
          </a:xfrm>
          <a:prstGeom prst="rect">
            <a:avLst/>
          </a:prstGeom>
          <a:solidFill>
            <a:srgbClr val="99CC00"/>
          </a:solidFill>
          <a:ln w="25400">
            <a:solidFill>
              <a:srgbClr val="6488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 dirty="0" err="1" smtClean="0">
                <a:latin typeface="Times New Roman"/>
                <a:cs typeface="Times New Roman"/>
              </a:rPr>
              <a:t>L</a:t>
            </a:r>
            <a:r>
              <a:rPr lang="en-US" sz="2800" i="1" baseline="-25000" dirty="0" err="1" smtClean="0">
                <a:latin typeface="Times New Roman"/>
                <a:cs typeface="Times New Roman"/>
              </a:rPr>
              <a:t>w</a:t>
            </a:r>
            <a:endParaRPr lang="en-US" sz="2800" i="1" baseline="-25000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2863" y="3405527"/>
            <a:ext cx="426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=</a:t>
            </a:r>
            <a:endParaRPr lang="en-US" sz="3600" dirty="0"/>
          </a:p>
        </p:txBody>
      </p:sp>
      <p:grpSp>
        <p:nvGrpSpPr>
          <p:cNvPr id="7" name="Group 6"/>
          <p:cNvGrpSpPr/>
          <p:nvPr/>
        </p:nvGrpSpPr>
        <p:grpSpPr>
          <a:xfrm>
            <a:off x="4200158" y="3182544"/>
            <a:ext cx="1234001" cy="1096224"/>
            <a:chOff x="6098929" y="2763358"/>
            <a:chExt cx="1234001" cy="1096224"/>
          </a:xfrm>
        </p:grpSpPr>
        <p:sp>
          <p:nvSpPr>
            <p:cNvPr id="8" name="Rectangle 45"/>
            <p:cNvSpPr>
              <a:spLocks noChangeArrowheads="1"/>
            </p:cNvSpPr>
            <p:nvPr/>
          </p:nvSpPr>
          <p:spPr bwMode="auto">
            <a:xfrm>
              <a:off x="6098929" y="2763358"/>
              <a:ext cx="1234001" cy="109622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accent6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 dirty="0" smtClean="0">
                  <a:latin typeface="Times New Roman"/>
                  <a:cs typeface="Times New Roman"/>
                </a:rPr>
                <a:t>M</a:t>
              </a:r>
              <a:r>
                <a:rPr lang="en-US" sz="2800" baseline="40000" dirty="0" smtClean="0">
                  <a:latin typeface="Times New Roman"/>
                  <a:cs typeface="Times New Roman"/>
                </a:rPr>
                <a:t>–1</a:t>
              </a:r>
              <a:endParaRPr lang="en-US" sz="2800" baseline="40000" dirty="0">
                <a:latin typeface="Times New Roman"/>
                <a:cs typeface="Times New Roman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6109348" y="3135086"/>
              <a:ext cx="789410" cy="709399"/>
            </a:xfrm>
            <a:prstGeom prst="rtTriangle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800" b="1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0" name="Right Triangle 9"/>
            <p:cNvSpPr/>
            <p:nvPr/>
          </p:nvSpPr>
          <p:spPr>
            <a:xfrm flipH="1" flipV="1">
              <a:off x="6536323" y="2780387"/>
              <a:ext cx="780745" cy="701612"/>
            </a:xfrm>
            <a:prstGeom prst="rtTriangle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800" b="1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243" y="4367102"/>
            <a:ext cx="817353" cy="180578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56" y="1320400"/>
            <a:ext cx="8897406" cy="741451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2231672" y="2798680"/>
            <a:ext cx="129461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462488" y="2803132"/>
            <a:ext cx="101547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09" y="5018282"/>
            <a:ext cx="8589163" cy="393032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386" y="5553325"/>
            <a:ext cx="2356123" cy="43462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274512" y="3378143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cotan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matrix</a:t>
            </a:r>
            <a:endParaRPr lang="en-US" dirty="0"/>
          </a:p>
        </p:txBody>
      </p:sp>
      <p:cxnSp>
        <p:nvCxnSpPr>
          <p:cNvPr id="27" name="Straight Arrow Connector 26"/>
          <p:cNvCxnSpPr>
            <a:stCxn id="25" idx="1"/>
          </p:cNvCxnSpPr>
          <p:nvPr/>
        </p:nvCxnSpPr>
        <p:spPr>
          <a:xfrm flipH="1" flipV="1">
            <a:off x="6608709" y="3698697"/>
            <a:ext cx="665803" cy="261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055169" y="5622019"/>
            <a:ext cx="2831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Symmetric sparse matrix!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4118114" y="5838676"/>
            <a:ext cx="904511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17" y="2263789"/>
            <a:ext cx="74168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77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Minimizing the </a:t>
            </a:r>
            <a:r>
              <a:rPr lang="en-US" dirty="0" err="1" smtClean="0"/>
              <a:t>Laplacian</a:t>
            </a:r>
            <a:r>
              <a:rPr lang="en-US" dirty="0" smtClean="0"/>
              <a:t> Energy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57200" y="3785000"/>
            <a:ext cx="8229600" cy="2158601"/>
          </a:xfrm>
        </p:spPr>
        <p:txBody>
          <a:bodyPr/>
          <a:lstStyle/>
          <a:p>
            <a:r>
              <a:rPr lang="en-US" dirty="0" smtClean="0"/>
              <a:t>To find the minimum, gradient = 0 and substitute the modeling constraints</a:t>
            </a:r>
            <a:endParaRPr lang="en-US" dirty="0"/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71" y="4881209"/>
            <a:ext cx="2730500" cy="4953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" y="1496091"/>
            <a:ext cx="8780754" cy="509209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84" y="2330362"/>
            <a:ext cx="68834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93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Parametric Curves and Surfaces</a:t>
            </a:r>
            <a:endParaRPr lang="en-US" sz="24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3910" y="3975530"/>
            <a:ext cx="2543175" cy="2105025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869" y="1594435"/>
            <a:ext cx="2534489" cy="2215222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Deformation by control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point manipulation</a:t>
            </a:r>
          </a:p>
          <a:p>
            <a:r>
              <a:rPr lang="en-US" dirty="0" smtClean="0"/>
              <a:t>Built-in deformation</a:t>
            </a:r>
            <a:br>
              <a:rPr lang="en-US" dirty="0" smtClean="0"/>
            </a:br>
            <a:r>
              <a:rPr lang="en-US" dirty="0" smtClean="0"/>
              <a:t>mechanism</a:t>
            </a:r>
          </a:p>
          <a:p>
            <a:endParaRPr lang="en-US" dirty="0"/>
          </a:p>
          <a:p>
            <a:r>
              <a:rPr lang="en-US" dirty="0" smtClean="0"/>
              <a:t>Control structure is </a:t>
            </a:r>
            <a:br>
              <a:rPr lang="en-US" dirty="0" smtClean="0"/>
            </a:br>
            <a:r>
              <a:rPr lang="en-US" dirty="0" smtClean="0"/>
              <a:t>pre-set (can’t pull on</a:t>
            </a:r>
            <a:br>
              <a:rPr lang="en-US" dirty="0" smtClean="0"/>
            </a:br>
            <a:r>
              <a:rPr lang="en-US" dirty="0" smtClean="0"/>
              <a:t>arbitrary points)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138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Minimizing the </a:t>
            </a:r>
            <a:r>
              <a:rPr lang="en-US" dirty="0" err="1" smtClean="0"/>
              <a:t>Laplacian</a:t>
            </a:r>
            <a:r>
              <a:rPr lang="en-US" dirty="0" smtClean="0"/>
              <a:t> Energy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6" y="2096342"/>
            <a:ext cx="3154515" cy="763984"/>
          </a:xfrm>
          <a:prstGeom prst="rect">
            <a:avLst/>
          </a:prstGeom>
        </p:spPr>
      </p:pic>
      <p:pic>
        <p:nvPicPr>
          <p:cNvPr id="8" name="Picture 4" descr="hand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6242" y="1202758"/>
            <a:ext cx="3015252" cy="259457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65803" y="3871302"/>
            <a:ext cx="39970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Matrix depends on the </a:t>
            </a:r>
            <a:br>
              <a:rPr lang="en-US" sz="2400" dirty="0" smtClean="0"/>
            </a:br>
            <a:r>
              <a:rPr lang="en-US" sz="2400" dirty="0" smtClean="0"/>
              <a:t>initial mesh and the indices </a:t>
            </a:r>
            <a:br>
              <a:rPr lang="en-US" sz="2400" dirty="0" smtClean="0"/>
            </a:br>
            <a:r>
              <a:rPr lang="en-US" sz="2400" dirty="0" smtClean="0"/>
              <a:t>of the constraints only.</a:t>
            </a:r>
          </a:p>
          <a:p>
            <a:r>
              <a:rPr lang="en-US" sz="2400" dirty="0" smtClean="0"/>
              <a:t>Matrix is fixed!</a:t>
            </a:r>
            <a:endParaRPr lang="en-US" sz="24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861782" y="2946628"/>
            <a:ext cx="0" cy="87535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960976" y="4800429"/>
            <a:ext cx="356585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Right-hand side contains </a:t>
            </a:r>
            <a:br>
              <a:rPr lang="en-US" sz="2400" dirty="0" smtClean="0"/>
            </a:br>
            <a:r>
              <a:rPr lang="en-US" sz="2400" dirty="0" smtClean="0"/>
              <a:t>the coordinates of the </a:t>
            </a:r>
            <a:br>
              <a:rPr lang="en-US" sz="2400" dirty="0" smtClean="0"/>
            </a:br>
            <a:r>
              <a:rPr lang="en-US" sz="2400" dirty="0" smtClean="0"/>
              <a:t>constraints (handles)</a:t>
            </a:r>
            <a:endParaRPr lang="en-US" sz="24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4598971" y="2983615"/>
            <a:ext cx="929171" cy="181681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649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Minimizing the </a:t>
            </a:r>
            <a:r>
              <a:rPr lang="en-US" dirty="0" err="1" smtClean="0"/>
              <a:t>Laplacian</a:t>
            </a:r>
            <a:r>
              <a:rPr lang="en-US" dirty="0" smtClean="0"/>
              <a:t> Energy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6" y="2096342"/>
            <a:ext cx="3154515" cy="763984"/>
          </a:xfrm>
          <a:prstGeom prst="rect">
            <a:avLst/>
          </a:prstGeom>
        </p:spPr>
      </p:pic>
      <p:pic>
        <p:nvPicPr>
          <p:cNvPr id="8" name="Picture 4" descr="hand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6242" y="1202758"/>
            <a:ext cx="3015252" cy="259457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65803" y="3871302"/>
            <a:ext cx="2378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Sparse </a:t>
            </a:r>
            <a:r>
              <a:rPr lang="en-US" sz="2400" dirty="0" err="1" smtClean="0"/>
              <a:t>Cholesky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decomposition:</a:t>
            </a:r>
            <a:endParaRPr lang="en-US" sz="24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861782" y="2946628"/>
            <a:ext cx="0" cy="87535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036111" y="4393572"/>
            <a:ext cx="5107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At run-time: just back-substitution!</a:t>
            </a:r>
            <a:endParaRPr lang="en-US" sz="24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4598972" y="2983616"/>
            <a:ext cx="776769" cy="151646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1977487" y="5466719"/>
            <a:ext cx="1314537" cy="640837"/>
            <a:chOff x="867816" y="4277249"/>
            <a:chExt cx="3703899" cy="1805650"/>
          </a:xfrm>
        </p:grpSpPr>
        <p:sp>
          <p:nvSpPr>
            <p:cNvPr id="16" name="Rectangle 15"/>
            <p:cNvSpPr/>
            <p:nvPr/>
          </p:nvSpPr>
          <p:spPr>
            <a:xfrm>
              <a:off x="867816" y="4288823"/>
              <a:ext cx="1794076" cy="17940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777639" y="4277249"/>
              <a:ext cx="1794076" cy="17940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Right Triangle 17"/>
            <p:cNvSpPr/>
            <p:nvPr/>
          </p:nvSpPr>
          <p:spPr>
            <a:xfrm>
              <a:off x="2777639" y="4277249"/>
              <a:ext cx="1794076" cy="1805650"/>
            </a:xfrm>
            <a:prstGeom prst="rt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ight Triangle 18"/>
            <p:cNvSpPr/>
            <p:nvPr/>
          </p:nvSpPr>
          <p:spPr>
            <a:xfrm flipH="1" flipV="1">
              <a:off x="881318" y="4288822"/>
              <a:ext cx="1780573" cy="1794076"/>
            </a:xfrm>
            <a:prstGeom prst="rt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53" y="4745219"/>
            <a:ext cx="2844800" cy="5207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840" y="4975803"/>
            <a:ext cx="2122204" cy="1127046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31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545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600" dirty="0" smtClean="0">
                <a:ea typeface="SimSun" pitchFamily="2" charset="-122"/>
              </a:rPr>
              <a:t>Fundamental Problem</a:t>
            </a:r>
            <a:r>
              <a:rPr lang="en-US" altLang="zh-CN" sz="3600" dirty="0">
                <a:ea typeface="SimSun" pitchFamily="2" charset="-122"/>
              </a:rPr>
              <a:t>: </a:t>
            </a:r>
            <a:r>
              <a:rPr lang="en-US" altLang="zh-CN" sz="3600" dirty="0" smtClean="0">
                <a:ea typeface="SimSun" pitchFamily="2" charset="-122"/>
              </a:rPr>
              <a:t/>
            </a:r>
            <a:br>
              <a:rPr lang="en-US" altLang="zh-CN" sz="3600" dirty="0" smtClean="0">
                <a:ea typeface="SimSun" pitchFamily="2" charset="-122"/>
              </a:rPr>
            </a:br>
            <a:r>
              <a:rPr lang="en-US" altLang="zh-CN" sz="3600" dirty="0" smtClean="0">
                <a:ea typeface="SimSun" pitchFamily="2" charset="-122"/>
              </a:rPr>
              <a:t>Invariance </a:t>
            </a:r>
            <a:r>
              <a:rPr lang="en-US" altLang="zh-CN" sz="3600" dirty="0">
                <a:ea typeface="SimSun" pitchFamily="2" charset="-122"/>
              </a:rPr>
              <a:t>to </a:t>
            </a:r>
            <a:r>
              <a:rPr lang="en-US" altLang="zh-CN" sz="3600" dirty="0" smtClean="0">
                <a:ea typeface="SimSun" pitchFamily="2" charset="-122"/>
              </a:rPr>
              <a:t>Transformations</a:t>
            </a:r>
            <a:endParaRPr lang="en-US" altLang="zh-CN" sz="3600" dirty="0">
              <a:ea typeface="SimSun" pitchFamily="2" charset="-122"/>
            </a:endParaRPr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2000" dirty="0">
                <a:ea typeface="SimSun" pitchFamily="2" charset="-122"/>
              </a:rPr>
              <a:t>The basic </a:t>
            </a:r>
            <a:r>
              <a:rPr lang="en-US" altLang="zh-CN" sz="2000" dirty="0" err="1">
                <a:ea typeface="SimSun" pitchFamily="2" charset="-122"/>
              </a:rPr>
              <a:t>Laplacian</a:t>
            </a:r>
            <a:r>
              <a:rPr lang="en-US" altLang="zh-CN" sz="2000" dirty="0">
                <a:ea typeface="SimSun" pitchFamily="2" charset="-122"/>
              </a:rPr>
              <a:t> operator is </a:t>
            </a:r>
            <a:r>
              <a:rPr lang="en-US" altLang="zh-CN" sz="2000" b="1" i="1" dirty="0">
                <a:ea typeface="SimSun" pitchFamily="2" charset="-122"/>
              </a:rPr>
              <a:t>translation</a:t>
            </a:r>
            <a:r>
              <a:rPr lang="en-US" altLang="zh-CN" sz="2000" dirty="0">
                <a:ea typeface="SimSun" pitchFamily="2" charset="-122"/>
              </a:rPr>
              <a:t>-invariant, but not </a:t>
            </a:r>
            <a:r>
              <a:rPr lang="en-US" altLang="zh-CN" sz="2000" b="1" dirty="0" smtClean="0">
                <a:ea typeface="SimSun" pitchFamily="2" charset="-122"/>
              </a:rPr>
              <a:t>rotation-</a:t>
            </a:r>
            <a:r>
              <a:rPr lang="en-US" altLang="zh-CN" sz="2000" dirty="0" smtClean="0">
                <a:ea typeface="SimSun" pitchFamily="2" charset="-122"/>
              </a:rPr>
              <a:t>invariant</a:t>
            </a:r>
            <a:endParaRPr lang="en-US" altLang="zh-CN" sz="2000" dirty="0">
              <a:ea typeface="SimSun" pitchFamily="2" charset="-122"/>
            </a:endParaRPr>
          </a:p>
          <a:p>
            <a:r>
              <a:rPr lang="en-US" altLang="zh-CN" sz="2000" dirty="0" smtClean="0">
                <a:ea typeface="SimSun" pitchFamily="2" charset="-122"/>
              </a:rPr>
              <a:t>E(</a:t>
            </a:r>
            <a:r>
              <a:rPr lang="en-US" altLang="zh-CN" sz="2000" b="1" dirty="0" smtClean="0">
                <a:ea typeface="SimSun" pitchFamily="2" charset="-122"/>
              </a:rPr>
              <a:t>x</a:t>
            </a:r>
            <a:r>
              <a:rPr lang="en-US" altLang="zh-CN" sz="2000" dirty="0" smtClean="0">
                <a:ea typeface="SimSun" pitchFamily="2" charset="-122"/>
              </a:rPr>
              <a:t>’) </a:t>
            </a:r>
            <a:r>
              <a:rPr lang="en-US" altLang="zh-CN" sz="2000" dirty="0">
                <a:ea typeface="SimSun" pitchFamily="2" charset="-122"/>
              </a:rPr>
              <a:t>attempts to preserve the </a:t>
            </a:r>
            <a:r>
              <a:rPr lang="en-US" altLang="zh-CN" sz="2000" dirty="0">
                <a:solidFill>
                  <a:schemeClr val="folHlink"/>
                </a:solidFill>
                <a:ea typeface="SimSun" pitchFamily="2" charset="-122"/>
              </a:rPr>
              <a:t>original global</a:t>
            </a:r>
            <a:r>
              <a:rPr lang="en-US" altLang="zh-CN" sz="2000" dirty="0">
                <a:ea typeface="SimSun" pitchFamily="2" charset="-122"/>
              </a:rPr>
              <a:t> orientation of the </a:t>
            </a:r>
            <a:r>
              <a:rPr lang="en-US" altLang="zh-CN" sz="2000" dirty="0" smtClean="0">
                <a:ea typeface="SimSun" pitchFamily="2" charset="-122"/>
              </a:rPr>
              <a:t>details (the normal directions)</a:t>
            </a:r>
            <a:endParaRPr lang="en-US" altLang="zh-CN" sz="2000" dirty="0">
              <a:ea typeface="SimSun" pitchFamily="2" charset="-122"/>
            </a:endParaRPr>
          </a:p>
        </p:txBody>
      </p:sp>
      <p:pic>
        <p:nvPicPr>
          <p:cNvPr id="253957" name="Picture 5" descr="oct_original_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7732" y="2859788"/>
            <a:ext cx="3051175" cy="1630362"/>
          </a:xfrm>
          <a:prstGeom prst="rect">
            <a:avLst/>
          </a:prstGeom>
          <a:noFill/>
        </p:spPr>
      </p:pic>
      <p:sp>
        <p:nvSpPr>
          <p:cNvPr id="253958" name="Rectangle 6"/>
          <p:cNvSpPr>
            <a:spLocks noChangeArrowheads="1"/>
          </p:cNvSpPr>
          <p:nvPr/>
        </p:nvSpPr>
        <p:spPr bwMode="auto">
          <a:xfrm>
            <a:off x="1183957" y="2899475"/>
            <a:ext cx="1101725" cy="736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3959" name="Oval 7"/>
          <p:cNvSpPr>
            <a:spLocks noChangeArrowheads="1"/>
          </p:cNvSpPr>
          <p:nvPr/>
        </p:nvSpPr>
        <p:spPr bwMode="auto">
          <a:xfrm>
            <a:off x="887094" y="3940875"/>
            <a:ext cx="71438" cy="69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53961" name="Picture 9" descr="oct_simp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03394" y="2794700"/>
            <a:ext cx="3263900" cy="2155825"/>
          </a:xfrm>
          <a:prstGeom prst="rect">
            <a:avLst/>
          </a:prstGeom>
          <a:noFill/>
        </p:spPr>
      </p:pic>
      <p:sp>
        <p:nvSpPr>
          <p:cNvPr id="253962" name="Rectangle 10"/>
          <p:cNvSpPr>
            <a:spLocks noChangeArrowheads="1"/>
          </p:cNvSpPr>
          <p:nvPr/>
        </p:nvSpPr>
        <p:spPr bwMode="auto">
          <a:xfrm>
            <a:off x="4897119" y="2918525"/>
            <a:ext cx="966788" cy="10874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3963" name="Oval 11"/>
          <p:cNvSpPr>
            <a:spLocks noChangeArrowheads="1"/>
          </p:cNvSpPr>
          <p:nvPr/>
        </p:nvSpPr>
        <p:spPr bwMode="auto">
          <a:xfrm>
            <a:off x="5089207" y="4888613"/>
            <a:ext cx="71437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53964" name="Picture 12" descr="oct_original_closeu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31707" y="4863213"/>
            <a:ext cx="2301875" cy="149383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3965" name="Picture 13" descr="oct_simple_closeu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54394" y="4726688"/>
            <a:ext cx="1739900" cy="1630362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3966" name="Line 14"/>
          <p:cNvSpPr>
            <a:spLocks noChangeShapeType="1"/>
          </p:cNvSpPr>
          <p:nvPr/>
        </p:nvSpPr>
        <p:spPr bwMode="auto">
          <a:xfrm>
            <a:off x="1788794" y="3626550"/>
            <a:ext cx="64770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3967" name="Line 15"/>
          <p:cNvSpPr>
            <a:spLocks noChangeShapeType="1"/>
          </p:cNvSpPr>
          <p:nvPr/>
        </p:nvSpPr>
        <p:spPr bwMode="auto">
          <a:xfrm>
            <a:off x="5636894" y="4020250"/>
            <a:ext cx="508000" cy="673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1867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585698"/>
            <a:ext cx="3517817" cy="303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1419193" y="4977114"/>
            <a:ext cx="78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input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3320433" y="4977114"/>
            <a:ext cx="2597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intuitive expectation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825761" y="4977114"/>
            <a:ext cx="1636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actual result</a:t>
            </a:r>
            <a:endParaRPr lang="en-US" sz="2000" dirty="0"/>
          </a:p>
        </p:txBody>
      </p:sp>
      <p:cxnSp>
        <p:nvCxnSpPr>
          <p:cNvPr id="15" name="Straight Arrow Connector 14"/>
          <p:cNvCxnSpPr/>
          <p:nvPr/>
        </p:nvCxnSpPr>
        <p:spPr>
          <a:xfrm rot="5400000" flipH="1" flipV="1">
            <a:off x="2296674" y="2635496"/>
            <a:ext cx="752355" cy="1588"/>
          </a:xfrm>
          <a:prstGeom prst="straightConnector1">
            <a:avLst/>
          </a:prstGeom>
          <a:ln w="38100">
            <a:solidFill>
              <a:srgbClr val="F4C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0" y="4405144"/>
            <a:ext cx="914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fixed </a:t>
            </a:r>
            <a:br>
              <a:rPr lang="en-US" dirty="0" smtClean="0"/>
            </a:br>
            <a:r>
              <a:rPr lang="en-US" dirty="0" smtClean="0"/>
              <a:t>vertices</a:t>
            </a:r>
            <a:endParaRPr lang="en-US" dirty="0"/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19688" y="1585699"/>
            <a:ext cx="2743165" cy="303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1701" y="1585698"/>
            <a:ext cx="2668689" cy="303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r>
              <a:rPr lang="en-US" altLang="zh-CN" sz="3600" dirty="0" smtClean="0">
                <a:ea typeface="SimSun" pitchFamily="2" charset="-122"/>
              </a:rPr>
              <a:t>Fundamental Problem</a:t>
            </a:r>
            <a:r>
              <a:rPr lang="en-US" altLang="zh-CN" sz="3600" dirty="0">
                <a:ea typeface="SimSun" pitchFamily="2" charset="-122"/>
              </a:rPr>
              <a:t>: </a:t>
            </a:r>
            <a:r>
              <a:rPr lang="en-US" altLang="zh-CN" sz="3600" dirty="0" smtClean="0">
                <a:ea typeface="SimSun" pitchFamily="2" charset="-122"/>
              </a:rPr>
              <a:t/>
            </a:r>
            <a:br>
              <a:rPr lang="en-US" altLang="zh-CN" sz="3600" dirty="0" smtClean="0">
                <a:ea typeface="SimSun" pitchFamily="2" charset="-122"/>
              </a:rPr>
            </a:br>
            <a:r>
              <a:rPr lang="en-US" altLang="zh-CN" sz="3600" dirty="0" smtClean="0">
                <a:ea typeface="SimSun" pitchFamily="2" charset="-122"/>
              </a:rPr>
              <a:t>Invariance </a:t>
            </a:r>
            <a:r>
              <a:rPr lang="en-US" altLang="zh-CN" sz="3600" dirty="0">
                <a:ea typeface="SimSun" pitchFamily="2" charset="-122"/>
              </a:rPr>
              <a:t>to </a:t>
            </a:r>
            <a:r>
              <a:rPr lang="en-US" altLang="zh-CN" sz="3600" dirty="0" smtClean="0">
                <a:ea typeface="SimSun" pitchFamily="2" charset="-122"/>
              </a:rPr>
              <a:t>Transformations</a:t>
            </a:r>
            <a:endParaRPr lang="en-US" altLang="zh-CN" sz="3600" dirty="0">
              <a:ea typeface="SimSun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62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2362200" y="3425825"/>
            <a:ext cx="3152775" cy="536575"/>
            <a:chOff x="1488" y="2158"/>
            <a:chExt cx="1986" cy="338"/>
          </a:xfrm>
        </p:grpSpPr>
        <p:sp>
          <p:nvSpPr>
            <p:cNvPr id="360463" name="Freeform 15"/>
            <p:cNvSpPr>
              <a:spLocks/>
            </p:cNvSpPr>
            <p:nvPr/>
          </p:nvSpPr>
          <p:spPr bwMode="auto">
            <a:xfrm>
              <a:off x="1530" y="2158"/>
              <a:ext cx="1904" cy="298"/>
            </a:xfrm>
            <a:custGeom>
              <a:avLst/>
              <a:gdLst/>
              <a:ahLst/>
              <a:cxnLst>
                <a:cxn ang="0">
                  <a:pos x="0" y="296"/>
                </a:cxn>
                <a:cxn ang="0">
                  <a:pos x="240" y="296"/>
                </a:cxn>
                <a:cxn ang="0">
                  <a:pos x="240" y="2"/>
                </a:cxn>
                <a:cxn ang="0">
                  <a:pos x="474" y="2"/>
                </a:cxn>
                <a:cxn ang="0">
                  <a:pos x="474" y="298"/>
                </a:cxn>
                <a:cxn ang="0">
                  <a:pos x="696" y="298"/>
                </a:cxn>
                <a:cxn ang="0">
                  <a:pos x="696" y="2"/>
                </a:cxn>
                <a:cxn ang="0">
                  <a:pos x="896" y="2"/>
                </a:cxn>
                <a:cxn ang="0">
                  <a:pos x="898" y="292"/>
                </a:cxn>
                <a:cxn ang="0">
                  <a:pos x="1134" y="292"/>
                </a:cxn>
                <a:cxn ang="0">
                  <a:pos x="1134" y="0"/>
                </a:cxn>
                <a:cxn ang="0">
                  <a:pos x="1328" y="0"/>
                </a:cxn>
                <a:cxn ang="0">
                  <a:pos x="1328" y="290"/>
                </a:cxn>
                <a:cxn ang="0">
                  <a:pos x="1520" y="290"/>
                </a:cxn>
                <a:cxn ang="0">
                  <a:pos x="1520" y="0"/>
                </a:cxn>
                <a:cxn ang="0">
                  <a:pos x="1700" y="0"/>
                </a:cxn>
                <a:cxn ang="0">
                  <a:pos x="1700" y="290"/>
                </a:cxn>
                <a:cxn ang="0">
                  <a:pos x="1904" y="290"/>
                </a:cxn>
              </a:cxnLst>
              <a:rect l="0" t="0" r="r" b="b"/>
              <a:pathLst>
                <a:path w="1904" h="298">
                  <a:moveTo>
                    <a:pt x="0" y="296"/>
                  </a:moveTo>
                  <a:lnTo>
                    <a:pt x="240" y="296"/>
                  </a:lnTo>
                  <a:lnTo>
                    <a:pt x="240" y="2"/>
                  </a:lnTo>
                  <a:lnTo>
                    <a:pt x="474" y="2"/>
                  </a:lnTo>
                  <a:lnTo>
                    <a:pt x="474" y="298"/>
                  </a:lnTo>
                  <a:lnTo>
                    <a:pt x="696" y="298"/>
                  </a:lnTo>
                  <a:lnTo>
                    <a:pt x="696" y="2"/>
                  </a:lnTo>
                  <a:lnTo>
                    <a:pt x="896" y="2"/>
                  </a:lnTo>
                  <a:lnTo>
                    <a:pt x="898" y="292"/>
                  </a:lnTo>
                  <a:lnTo>
                    <a:pt x="1134" y="292"/>
                  </a:lnTo>
                  <a:lnTo>
                    <a:pt x="1134" y="0"/>
                  </a:lnTo>
                  <a:lnTo>
                    <a:pt x="1328" y="0"/>
                  </a:lnTo>
                  <a:lnTo>
                    <a:pt x="1328" y="290"/>
                  </a:lnTo>
                  <a:lnTo>
                    <a:pt x="1520" y="290"/>
                  </a:lnTo>
                  <a:lnTo>
                    <a:pt x="1520" y="0"/>
                  </a:lnTo>
                  <a:lnTo>
                    <a:pt x="1700" y="0"/>
                  </a:lnTo>
                  <a:lnTo>
                    <a:pt x="1700" y="290"/>
                  </a:lnTo>
                  <a:lnTo>
                    <a:pt x="1904" y="290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60465" name="Oval 17"/>
            <p:cNvSpPr>
              <a:spLocks noChangeArrowheads="1"/>
            </p:cNvSpPr>
            <p:nvPr/>
          </p:nvSpPr>
          <p:spPr bwMode="auto">
            <a:xfrm>
              <a:off x="1488" y="2412"/>
              <a:ext cx="84" cy="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466" name="Oval 18"/>
            <p:cNvSpPr>
              <a:spLocks noChangeArrowheads="1"/>
            </p:cNvSpPr>
            <p:nvPr/>
          </p:nvSpPr>
          <p:spPr bwMode="auto">
            <a:xfrm>
              <a:off x="3390" y="2400"/>
              <a:ext cx="84" cy="8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 rot="1649197">
            <a:off x="2286000" y="4157663"/>
            <a:ext cx="3152775" cy="528637"/>
            <a:chOff x="1482" y="2865"/>
            <a:chExt cx="1986" cy="333"/>
          </a:xfrm>
        </p:grpSpPr>
        <p:sp>
          <p:nvSpPr>
            <p:cNvPr id="360464" name="Freeform 16"/>
            <p:cNvSpPr>
              <a:spLocks/>
            </p:cNvSpPr>
            <p:nvPr/>
          </p:nvSpPr>
          <p:spPr bwMode="auto">
            <a:xfrm>
              <a:off x="1523" y="2865"/>
              <a:ext cx="1904" cy="298"/>
            </a:xfrm>
            <a:custGeom>
              <a:avLst/>
              <a:gdLst/>
              <a:ahLst/>
              <a:cxnLst>
                <a:cxn ang="0">
                  <a:pos x="0" y="296"/>
                </a:cxn>
                <a:cxn ang="0">
                  <a:pos x="240" y="296"/>
                </a:cxn>
                <a:cxn ang="0">
                  <a:pos x="240" y="2"/>
                </a:cxn>
                <a:cxn ang="0">
                  <a:pos x="474" y="2"/>
                </a:cxn>
                <a:cxn ang="0">
                  <a:pos x="474" y="298"/>
                </a:cxn>
                <a:cxn ang="0">
                  <a:pos x="696" y="298"/>
                </a:cxn>
                <a:cxn ang="0">
                  <a:pos x="696" y="2"/>
                </a:cxn>
                <a:cxn ang="0">
                  <a:pos x="896" y="2"/>
                </a:cxn>
                <a:cxn ang="0">
                  <a:pos x="898" y="292"/>
                </a:cxn>
                <a:cxn ang="0">
                  <a:pos x="1134" y="292"/>
                </a:cxn>
                <a:cxn ang="0">
                  <a:pos x="1134" y="0"/>
                </a:cxn>
                <a:cxn ang="0">
                  <a:pos x="1328" y="0"/>
                </a:cxn>
                <a:cxn ang="0">
                  <a:pos x="1328" y="290"/>
                </a:cxn>
                <a:cxn ang="0">
                  <a:pos x="1520" y="290"/>
                </a:cxn>
                <a:cxn ang="0">
                  <a:pos x="1520" y="0"/>
                </a:cxn>
                <a:cxn ang="0">
                  <a:pos x="1700" y="0"/>
                </a:cxn>
                <a:cxn ang="0">
                  <a:pos x="1700" y="290"/>
                </a:cxn>
                <a:cxn ang="0">
                  <a:pos x="1904" y="290"/>
                </a:cxn>
              </a:cxnLst>
              <a:rect l="0" t="0" r="r" b="b"/>
              <a:pathLst>
                <a:path w="1904" h="298">
                  <a:moveTo>
                    <a:pt x="0" y="296"/>
                  </a:moveTo>
                  <a:lnTo>
                    <a:pt x="240" y="296"/>
                  </a:lnTo>
                  <a:lnTo>
                    <a:pt x="240" y="2"/>
                  </a:lnTo>
                  <a:lnTo>
                    <a:pt x="474" y="2"/>
                  </a:lnTo>
                  <a:lnTo>
                    <a:pt x="474" y="298"/>
                  </a:lnTo>
                  <a:lnTo>
                    <a:pt x="696" y="298"/>
                  </a:lnTo>
                  <a:lnTo>
                    <a:pt x="696" y="2"/>
                  </a:lnTo>
                  <a:lnTo>
                    <a:pt x="896" y="2"/>
                  </a:lnTo>
                  <a:lnTo>
                    <a:pt x="898" y="292"/>
                  </a:lnTo>
                  <a:lnTo>
                    <a:pt x="1134" y="292"/>
                  </a:lnTo>
                  <a:lnTo>
                    <a:pt x="1134" y="0"/>
                  </a:lnTo>
                  <a:lnTo>
                    <a:pt x="1328" y="0"/>
                  </a:lnTo>
                  <a:lnTo>
                    <a:pt x="1328" y="290"/>
                  </a:lnTo>
                  <a:lnTo>
                    <a:pt x="1520" y="290"/>
                  </a:lnTo>
                  <a:lnTo>
                    <a:pt x="1520" y="0"/>
                  </a:lnTo>
                  <a:lnTo>
                    <a:pt x="1700" y="0"/>
                  </a:lnTo>
                  <a:lnTo>
                    <a:pt x="1700" y="290"/>
                  </a:lnTo>
                  <a:lnTo>
                    <a:pt x="1904" y="290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60467" name="Oval 19"/>
            <p:cNvSpPr>
              <a:spLocks noChangeArrowheads="1"/>
            </p:cNvSpPr>
            <p:nvPr/>
          </p:nvSpPr>
          <p:spPr bwMode="auto">
            <a:xfrm>
              <a:off x="1482" y="3114"/>
              <a:ext cx="84" cy="84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468" name="Oval 20"/>
            <p:cNvSpPr>
              <a:spLocks noChangeArrowheads="1"/>
            </p:cNvSpPr>
            <p:nvPr/>
          </p:nvSpPr>
          <p:spPr bwMode="auto">
            <a:xfrm>
              <a:off x="3384" y="3114"/>
              <a:ext cx="84" cy="8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0472" name="Oval 24"/>
          <p:cNvSpPr>
            <a:spLocks noChangeArrowheads="1"/>
          </p:cNvSpPr>
          <p:nvPr/>
        </p:nvSpPr>
        <p:spPr bwMode="auto">
          <a:xfrm>
            <a:off x="5038725" y="5219700"/>
            <a:ext cx="142875" cy="1428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0471" name="Freeform 23"/>
          <p:cNvSpPr>
            <a:spLocks/>
          </p:cNvSpPr>
          <p:nvPr/>
        </p:nvSpPr>
        <p:spPr bwMode="auto">
          <a:xfrm rot="834755">
            <a:off x="5303838" y="3925888"/>
            <a:ext cx="236537" cy="1447800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258" y="336"/>
              </a:cxn>
              <a:cxn ang="0">
                <a:pos x="240" y="750"/>
              </a:cxn>
              <a:cxn ang="0">
                <a:pos x="0" y="1080"/>
              </a:cxn>
            </a:cxnLst>
            <a:rect l="0" t="0" r="r" b="b"/>
            <a:pathLst>
              <a:path w="312" h="1080">
                <a:moveTo>
                  <a:pt x="6" y="0"/>
                </a:moveTo>
                <a:cubicBezTo>
                  <a:pt x="112" y="105"/>
                  <a:pt x="204" y="138"/>
                  <a:pt x="258" y="336"/>
                </a:cubicBezTo>
                <a:cubicBezTo>
                  <a:pt x="312" y="534"/>
                  <a:pt x="306" y="582"/>
                  <a:pt x="240" y="750"/>
                </a:cubicBezTo>
                <a:cubicBezTo>
                  <a:pt x="174" y="918"/>
                  <a:pt x="40" y="1025"/>
                  <a:pt x="0" y="1080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600" dirty="0" smtClean="0">
                <a:ea typeface="SimSun" pitchFamily="2" charset="-122"/>
              </a:rPr>
              <a:t>Fundamental Problem</a:t>
            </a:r>
            <a:r>
              <a:rPr lang="en-US" altLang="zh-CN" sz="3600" dirty="0">
                <a:ea typeface="SimSun" pitchFamily="2" charset="-122"/>
              </a:rPr>
              <a:t>: </a:t>
            </a:r>
            <a:r>
              <a:rPr lang="en-US" altLang="zh-CN" sz="3600" dirty="0" smtClean="0">
                <a:ea typeface="SimSun" pitchFamily="2" charset="-122"/>
              </a:rPr>
              <a:t/>
            </a:r>
            <a:br>
              <a:rPr lang="en-US" altLang="zh-CN" sz="3600" dirty="0" smtClean="0">
                <a:ea typeface="SimSun" pitchFamily="2" charset="-122"/>
              </a:rPr>
            </a:br>
            <a:r>
              <a:rPr lang="en-US" altLang="zh-CN" sz="3600" dirty="0" smtClean="0">
                <a:ea typeface="SimSun" pitchFamily="2" charset="-122"/>
              </a:rPr>
              <a:t>Invariance </a:t>
            </a:r>
            <a:r>
              <a:rPr lang="en-US" altLang="zh-CN" sz="3600" dirty="0">
                <a:ea typeface="SimSun" pitchFamily="2" charset="-122"/>
              </a:rPr>
              <a:t>to </a:t>
            </a:r>
            <a:r>
              <a:rPr lang="en-US" altLang="zh-CN" sz="3600" dirty="0" smtClean="0">
                <a:ea typeface="SimSun" pitchFamily="2" charset="-122"/>
              </a:rPr>
              <a:t>Transformations</a:t>
            </a:r>
            <a:endParaRPr lang="en-US" altLang="zh-CN" sz="3600" dirty="0">
              <a:ea typeface="SimSun" pitchFamily="2" charset="-122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z="2000" dirty="0">
                <a:solidFill>
                  <a:prstClr val="black"/>
                </a:solidFill>
                <a:ea typeface="SimSun" pitchFamily="2" charset="-122"/>
              </a:rPr>
              <a:t>The basic </a:t>
            </a:r>
            <a:r>
              <a:rPr lang="en-US" altLang="zh-CN" sz="2000" dirty="0" err="1">
                <a:solidFill>
                  <a:prstClr val="black"/>
                </a:solidFill>
                <a:ea typeface="SimSun" pitchFamily="2" charset="-122"/>
              </a:rPr>
              <a:t>Laplacian</a:t>
            </a:r>
            <a:r>
              <a:rPr lang="en-US" altLang="zh-CN" sz="2000" dirty="0">
                <a:solidFill>
                  <a:prstClr val="black"/>
                </a:solidFill>
                <a:ea typeface="SimSun" pitchFamily="2" charset="-122"/>
              </a:rPr>
              <a:t> operator is </a:t>
            </a:r>
            <a:r>
              <a:rPr lang="en-US" altLang="zh-CN" sz="2000" b="1" i="1" dirty="0">
                <a:solidFill>
                  <a:prstClr val="black"/>
                </a:solidFill>
                <a:ea typeface="SimSun" pitchFamily="2" charset="-122"/>
              </a:rPr>
              <a:t>translation</a:t>
            </a:r>
            <a:r>
              <a:rPr lang="en-US" altLang="zh-CN" sz="2000" dirty="0">
                <a:solidFill>
                  <a:prstClr val="black"/>
                </a:solidFill>
                <a:ea typeface="SimSun" pitchFamily="2" charset="-122"/>
              </a:rPr>
              <a:t>-invariant, but not </a:t>
            </a:r>
            <a:r>
              <a:rPr lang="en-US" altLang="zh-CN" sz="2000" b="1" dirty="0">
                <a:solidFill>
                  <a:prstClr val="black"/>
                </a:solidFill>
                <a:ea typeface="SimSun" pitchFamily="2" charset="-122"/>
              </a:rPr>
              <a:t>rotation-</a:t>
            </a:r>
            <a:r>
              <a:rPr lang="en-US" altLang="zh-CN" sz="2000" dirty="0">
                <a:solidFill>
                  <a:prstClr val="black"/>
                </a:solidFill>
                <a:ea typeface="SimSun" pitchFamily="2" charset="-122"/>
              </a:rPr>
              <a:t>invariant</a:t>
            </a:r>
          </a:p>
          <a:p>
            <a:pPr lvl="0"/>
            <a:r>
              <a:rPr lang="en-US" altLang="zh-CN" sz="2000" dirty="0">
                <a:solidFill>
                  <a:prstClr val="black"/>
                </a:solidFill>
                <a:ea typeface="SimSun" pitchFamily="2" charset="-122"/>
              </a:rPr>
              <a:t>E(</a:t>
            </a:r>
            <a:r>
              <a:rPr lang="en-US" altLang="zh-CN" sz="2000" b="1" dirty="0">
                <a:solidFill>
                  <a:prstClr val="black"/>
                </a:solidFill>
                <a:ea typeface="SimSun" pitchFamily="2" charset="-122"/>
              </a:rPr>
              <a:t>x</a:t>
            </a:r>
            <a:r>
              <a:rPr lang="en-US" altLang="zh-CN" sz="2000" dirty="0">
                <a:solidFill>
                  <a:prstClr val="black"/>
                </a:solidFill>
                <a:ea typeface="SimSun" pitchFamily="2" charset="-122"/>
              </a:rPr>
              <a:t>’) attempts to preserve the </a:t>
            </a:r>
            <a:r>
              <a:rPr lang="en-US" altLang="zh-CN" sz="2000" dirty="0">
                <a:solidFill>
                  <a:srgbClr val="800080"/>
                </a:solidFill>
                <a:ea typeface="SimSun" pitchFamily="2" charset="-122"/>
              </a:rPr>
              <a:t>original global</a:t>
            </a:r>
            <a:r>
              <a:rPr lang="en-US" altLang="zh-CN" sz="2000" dirty="0">
                <a:solidFill>
                  <a:prstClr val="black"/>
                </a:solidFill>
                <a:ea typeface="SimSun" pitchFamily="2" charset="-122"/>
              </a:rPr>
              <a:t> orientation of the details (the normal directions)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5238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0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0472" grpId="0" animBg="1"/>
      <p:bldP spid="36047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362200" y="3425825"/>
            <a:ext cx="3152775" cy="536575"/>
            <a:chOff x="1488" y="2158"/>
            <a:chExt cx="1986" cy="338"/>
          </a:xfrm>
        </p:grpSpPr>
        <p:sp>
          <p:nvSpPr>
            <p:cNvPr id="361477" name="Freeform 5"/>
            <p:cNvSpPr>
              <a:spLocks/>
            </p:cNvSpPr>
            <p:nvPr/>
          </p:nvSpPr>
          <p:spPr bwMode="auto">
            <a:xfrm>
              <a:off x="1530" y="2158"/>
              <a:ext cx="1904" cy="298"/>
            </a:xfrm>
            <a:custGeom>
              <a:avLst/>
              <a:gdLst/>
              <a:ahLst/>
              <a:cxnLst>
                <a:cxn ang="0">
                  <a:pos x="0" y="296"/>
                </a:cxn>
                <a:cxn ang="0">
                  <a:pos x="240" y="296"/>
                </a:cxn>
                <a:cxn ang="0">
                  <a:pos x="240" y="2"/>
                </a:cxn>
                <a:cxn ang="0">
                  <a:pos x="474" y="2"/>
                </a:cxn>
                <a:cxn ang="0">
                  <a:pos x="474" y="298"/>
                </a:cxn>
                <a:cxn ang="0">
                  <a:pos x="696" y="298"/>
                </a:cxn>
                <a:cxn ang="0">
                  <a:pos x="696" y="2"/>
                </a:cxn>
                <a:cxn ang="0">
                  <a:pos x="896" y="2"/>
                </a:cxn>
                <a:cxn ang="0">
                  <a:pos x="898" y="292"/>
                </a:cxn>
                <a:cxn ang="0">
                  <a:pos x="1134" y="292"/>
                </a:cxn>
                <a:cxn ang="0">
                  <a:pos x="1134" y="0"/>
                </a:cxn>
                <a:cxn ang="0">
                  <a:pos x="1328" y="0"/>
                </a:cxn>
                <a:cxn ang="0">
                  <a:pos x="1328" y="290"/>
                </a:cxn>
                <a:cxn ang="0">
                  <a:pos x="1520" y="290"/>
                </a:cxn>
                <a:cxn ang="0">
                  <a:pos x="1520" y="0"/>
                </a:cxn>
                <a:cxn ang="0">
                  <a:pos x="1700" y="0"/>
                </a:cxn>
                <a:cxn ang="0">
                  <a:pos x="1700" y="290"/>
                </a:cxn>
                <a:cxn ang="0">
                  <a:pos x="1904" y="290"/>
                </a:cxn>
              </a:cxnLst>
              <a:rect l="0" t="0" r="r" b="b"/>
              <a:pathLst>
                <a:path w="1904" h="298">
                  <a:moveTo>
                    <a:pt x="0" y="296"/>
                  </a:moveTo>
                  <a:lnTo>
                    <a:pt x="240" y="296"/>
                  </a:lnTo>
                  <a:lnTo>
                    <a:pt x="240" y="2"/>
                  </a:lnTo>
                  <a:lnTo>
                    <a:pt x="474" y="2"/>
                  </a:lnTo>
                  <a:lnTo>
                    <a:pt x="474" y="298"/>
                  </a:lnTo>
                  <a:lnTo>
                    <a:pt x="696" y="298"/>
                  </a:lnTo>
                  <a:lnTo>
                    <a:pt x="696" y="2"/>
                  </a:lnTo>
                  <a:lnTo>
                    <a:pt x="896" y="2"/>
                  </a:lnTo>
                  <a:lnTo>
                    <a:pt x="898" y="292"/>
                  </a:lnTo>
                  <a:lnTo>
                    <a:pt x="1134" y="292"/>
                  </a:lnTo>
                  <a:lnTo>
                    <a:pt x="1134" y="0"/>
                  </a:lnTo>
                  <a:lnTo>
                    <a:pt x="1328" y="0"/>
                  </a:lnTo>
                  <a:lnTo>
                    <a:pt x="1328" y="290"/>
                  </a:lnTo>
                  <a:lnTo>
                    <a:pt x="1520" y="290"/>
                  </a:lnTo>
                  <a:lnTo>
                    <a:pt x="1520" y="0"/>
                  </a:lnTo>
                  <a:lnTo>
                    <a:pt x="1700" y="0"/>
                  </a:lnTo>
                  <a:lnTo>
                    <a:pt x="1700" y="290"/>
                  </a:lnTo>
                  <a:lnTo>
                    <a:pt x="1904" y="290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61478" name="Oval 6"/>
            <p:cNvSpPr>
              <a:spLocks noChangeArrowheads="1"/>
            </p:cNvSpPr>
            <p:nvPr/>
          </p:nvSpPr>
          <p:spPr bwMode="auto">
            <a:xfrm>
              <a:off x="1488" y="2412"/>
              <a:ext cx="84" cy="84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479" name="Oval 7"/>
            <p:cNvSpPr>
              <a:spLocks noChangeArrowheads="1"/>
            </p:cNvSpPr>
            <p:nvPr/>
          </p:nvSpPr>
          <p:spPr bwMode="auto">
            <a:xfrm>
              <a:off x="3390" y="2400"/>
              <a:ext cx="84" cy="8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1487" name="Freeform 15"/>
          <p:cNvSpPr>
            <a:spLocks/>
          </p:cNvSpPr>
          <p:nvPr/>
        </p:nvSpPr>
        <p:spPr bwMode="auto">
          <a:xfrm>
            <a:off x="2427288" y="3581400"/>
            <a:ext cx="2684462" cy="1711325"/>
          </a:xfrm>
          <a:custGeom>
            <a:avLst/>
            <a:gdLst/>
            <a:ahLst/>
            <a:cxnLst>
              <a:cxn ang="0">
                <a:pos x="0" y="197"/>
              </a:cxn>
              <a:cxn ang="0">
                <a:pos x="217" y="306"/>
              </a:cxn>
              <a:cxn ang="0">
                <a:pos x="211" y="0"/>
              </a:cxn>
              <a:cxn ang="0">
                <a:pos x="393" y="104"/>
              </a:cxn>
              <a:cxn ang="0">
                <a:pos x="391" y="394"/>
              </a:cxn>
              <a:cxn ang="0">
                <a:pos x="597" y="502"/>
              </a:cxn>
              <a:cxn ang="0">
                <a:pos x="597" y="202"/>
              </a:cxn>
              <a:cxn ang="0">
                <a:pos x="779" y="298"/>
              </a:cxn>
              <a:cxn ang="0">
                <a:pos x="767" y="592"/>
              </a:cxn>
              <a:cxn ang="0">
                <a:pos x="967" y="694"/>
              </a:cxn>
              <a:cxn ang="0">
                <a:pos x="971" y="398"/>
              </a:cxn>
              <a:cxn ang="0">
                <a:pos x="1153" y="498"/>
              </a:cxn>
              <a:cxn ang="0">
                <a:pos x="1153" y="796"/>
              </a:cxn>
              <a:cxn ang="0">
                <a:pos x="1353" y="896"/>
              </a:cxn>
              <a:cxn ang="0">
                <a:pos x="1373" y="610"/>
              </a:cxn>
              <a:cxn ang="0">
                <a:pos x="1543" y="700"/>
              </a:cxn>
              <a:cxn ang="0">
                <a:pos x="1533" y="994"/>
              </a:cxn>
              <a:cxn ang="0">
                <a:pos x="1691" y="1078"/>
              </a:cxn>
            </a:cxnLst>
            <a:rect l="0" t="0" r="r" b="b"/>
            <a:pathLst>
              <a:path w="1691" h="1078">
                <a:moveTo>
                  <a:pt x="0" y="197"/>
                </a:moveTo>
                <a:lnTo>
                  <a:pt x="217" y="306"/>
                </a:lnTo>
                <a:lnTo>
                  <a:pt x="211" y="0"/>
                </a:lnTo>
                <a:lnTo>
                  <a:pt x="393" y="104"/>
                </a:lnTo>
                <a:lnTo>
                  <a:pt x="391" y="394"/>
                </a:lnTo>
                <a:lnTo>
                  <a:pt x="597" y="502"/>
                </a:lnTo>
                <a:lnTo>
                  <a:pt x="597" y="202"/>
                </a:lnTo>
                <a:lnTo>
                  <a:pt x="779" y="298"/>
                </a:lnTo>
                <a:lnTo>
                  <a:pt x="767" y="592"/>
                </a:lnTo>
                <a:lnTo>
                  <a:pt x="967" y="694"/>
                </a:lnTo>
                <a:lnTo>
                  <a:pt x="971" y="398"/>
                </a:lnTo>
                <a:lnTo>
                  <a:pt x="1153" y="498"/>
                </a:lnTo>
                <a:lnTo>
                  <a:pt x="1153" y="796"/>
                </a:lnTo>
                <a:lnTo>
                  <a:pt x="1353" y="896"/>
                </a:lnTo>
                <a:lnTo>
                  <a:pt x="1373" y="610"/>
                </a:lnTo>
                <a:lnTo>
                  <a:pt x="1543" y="700"/>
                </a:lnTo>
                <a:lnTo>
                  <a:pt x="1533" y="994"/>
                </a:lnTo>
                <a:lnTo>
                  <a:pt x="1691" y="1078"/>
                </a:lnTo>
              </a:path>
            </a:pathLst>
          </a:custGeom>
          <a:noFill/>
          <a:ln w="19050" cmpd="sng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1484" name="Oval 12"/>
          <p:cNvSpPr>
            <a:spLocks noChangeArrowheads="1"/>
          </p:cNvSpPr>
          <p:nvPr/>
        </p:nvSpPr>
        <p:spPr bwMode="auto">
          <a:xfrm>
            <a:off x="5038725" y="5219700"/>
            <a:ext cx="142875" cy="1428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1485" name="Freeform 13"/>
          <p:cNvSpPr>
            <a:spLocks/>
          </p:cNvSpPr>
          <p:nvPr/>
        </p:nvSpPr>
        <p:spPr bwMode="auto">
          <a:xfrm rot="834755">
            <a:off x="5303838" y="3925888"/>
            <a:ext cx="236537" cy="1447800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258" y="336"/>
              </a:cxn>
              <a:cxn ang="0">
                <a:pos x="240" y="750"/>
              </a:cxn>
              <a:cxn ang="0">
                <a:pos x="0" y="1080"/>
              </a:cxn>
            </a:cxnLst>
            <a:rect l="0" t="0" r="r" b="b"/>
            <a:pathLst>
              <a:path w="312" h="1080">
                <a:moveTo>
                  <a:pt x="6" y="0"/>
                </a:moveTo>
                <a:cubicBezTo>
                  <a:pt x="112" y="105"/>
                  <a:pt x="204" y="138"/>
                  <a:pt x="258" y="336"/>
                </a:cubicBezTo>
                <a:cubicBezTo>
                  <a:pt x="312" y="534"/>
                  <a:pt x="306" y="582"/>
                  <a:pt x="240" y="750"/>
                </a:cubicBezTo>
                <a:cubicBezTo>
                  <a:pt x="174" y="918"/>
                  <a:pt x="40" y="1025"/>
                  <a:pt x="0" y="1080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Content Placeholder 4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72001"/>
          </a:xfrm>
        </p:spPr>
        <p:txBody>
          <a:bodyPr/>
          <a:lstStyle/>
          <a:p>
            <a:pPr lvl="0"/>
            <a:r>
              <a:rPr lang="en-US" altLang="zh-CN" sz="2000" dirty="0">
                <a:solidFill>
                  <a:prstClr val="black"/>
                </a:solidFill>
                <a:ea typeface="SimSun" pitchFamily="2" charset="-122"/>
              </a:rPr>
              <a:t>The basic </a:t>
            </a:r>
            <a:r>
              <a:rPr lang="en-US" altLang="zh-CN" sz="2000" dirty="0" err="1">
                <a:solidFill>
                  <a:prstClr val="black"/>
                </a:solidFill>
                <a:ea typeface="SimSun" pitchFamily="2" charset="-122"/>
              </a:rPr>
              <a:t>Laplacian</a:t>
            </a:r>
            <a:r>
              <a:rPr lang="en-US" altLang="zh-CN" sz="2000" dirty="0">
                <a:solidFill>
                  <a:prstClr val="black"/>
                </a:solidFill>
                <a:ea typeface="SimSun" pitchFamily="2" charset="-122"/>
              </a:rPr>
              <a:t> operator is </a:t>
            </a:r>
            <a:r>
              <a:rPr lang="en-US" altLang="zh-CN" sz="2000" b="1" i="1" dirty="0">
                <a:solidFill>
                  <a:prstClr val="black"/>
                </a:solidFill>
                <a:ea typeface="SimSun" pitchFamily="2" charset="-122"/>
              </a:rPr>
              <a:t>translation</a:t>
            </a:r>
            <a:r>
              <a:rPr lang="en-US" altLang="zh-CN" sz="2000" dirty="0">
                <a:solidFill>
                  <a:prstClr val="black"/>
                </a:solidFill>
                <a:ea typeface="SimSun" pitchFamily="2" charset="-122"/>
              </a:rPr>
              <a:t>-invariant, but not </a:t>
            </a:r>
            <a:r>
              <a:rPr lang="en-US" altLang="zh-CN" sz="2000" b="1" dirty="0">
                <a:solidFill>
                  <a:prstClr val="black"/>
                </a:solidFill>
                <a:ea typeface="SimSun" pitchFamily="2" charset="-122"/>
              </a:rPr>
              <a:t>rotation-</a:t>
            </a:r>
            <a:r>
              <a:rPr lang="en-US" altLang="zh-CN" sz="2000" dirty="0">
                <a:solidFill>
                  <a:prstClr val="black"/>
                </a:solidFill>
                <a:ea typeface="SimSun" pitchFamily="2" charset="-122"/>
              </a:rPr>
              <a:t>invariant</a:t>
            </a:r>
          </a:p>
          <a:p>
            <a:pPr lvl="0"/>
            <a:r>
              <a:rPr lang="en-US" altLang="zh-CN" sz="2000" dirty="0">
                <a:solidFill>
                  <a:prstClr val="black"/>
                </a:solidFill>
                <a:ea typeface="SimSun" pitchFamily="2" charset="-122"/>
              </a:rPr>
              <a:t>E(</a:t>
            </a:r>
            <a:r>
              <a:rPr lang="en-US" altLang="zh-CN" sz="2000" b="1" dirty="0">
                <a:solidFill>
                  <a:prstClr val="black"/>
                </a:solidFill>
                <a:ea typeface="SimSun" pitchFamily="2" charset="-122"/>
              </a:rPr>
              <a:t>x</a:t>
            </a:r>
            <a:r>
              <a:rPr lang="en-US" altLang="zh-CN" sz="2000" dirty="0">
                <a:solidFill>
                  <a:prstClr val="black"/>
                </a:solidFill>
                <a:ea typeface="SimSun" pitchFamily="2" charset="-122"/>
              </a:rPr>
              <a:t>’) attempts to preserve the </a:t>
            </a:r>
            <a:r>
              <a:rPr lang="en-US" altLang="zh-CN" sz="2000" dirty="0">
                <a:solidFill>
                  <a:srgbClr val="800080"/>
                </a:solidFill>
                <a:ea typeface="SimSun" pitchFamily="2" charset="-122"/>
              </a:rPr>
              <a:t>original global</a:t>
            </a:r>
            <a:r>
              <a:rPr lang="en-US" altLang="zh-CN" sz="2000" dirty="0">
                <a:solidFill>
                  <a:prstClr val="black"/>
                </a:solidFill>
                <a:ea typeface="SimSun" pitchFamily="2" charset="-122"/>
              </a:rPr>
              <a:t> orientation of the details (the normal directions)</a:t>
            </a:r>
          </a:p>
          <a:p>
            <a:endParaRPr lang="en-US" dirty="0"/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r>
              <a:rPr lang="en-US" altLang="zh-CN" sz="3600" dirty="0" smtClean="0">
                <a:ea typeface="SimSun" pitchFamily="2" charset="-122"/>
              </a:rPr>
              <a:t>Fundamental Problem</a:t>
            </a:r>
            <a:r>
              <a:rPr lang="en-US" altLang="zh-CN" sz="3600" dirty="0">
                <a:ea typeface="SimSun" pitchFamily="2" charset="-122"/>
              </a:rPr>
              <a:t>: </a:t>
            </a:r>
            <a:r>
              <a:rPr lang="en-US" altLang="zh-CN" sz="3600" dirty="0" smtClean="0">
                <a:ea typeface="SimSun" pitchFamily="2" charset="-122"/>
              </a:rPr>
              <a:t/>
            </a:r>
            <a:br>
              <a:rPr lang="en-US" altLang="zh-CN" sz="3600" dirty="0" smtClean="0">
                <a:ea typeface="SimSun" pitchFamily="2" charset="-122"/>
              </a:rPr>
            </a:br>
            <a:r>
              <a:rPr lang="en-US" altLang="zh-CN" sz="3600" dirty="0" smtClean="0">
                <a:ea typeface="SimSun" pitchFamily="2" charset="-122"/>
              </a:rPr>
              <a:t>Invariance </a:t>
            </a:r>
            <a:r>
              <a:rPr lang="en-US" altLang="zh-CN" sz="3600" dirty="0">
                <a:ea typeface="SimSun" pitchFamily="2" charset="-122"/>
              </a:rPr>
              <a:t>to </a:t>
            </a:r>
            <a:r>
              <a:rPr lang="en-US" altLang="zh-CN" sz="3600" dirty="0" smtClean="0">
                <a:ea typeface="SimSun" pitchFamily="2" charset="-122"/>
              </a:rPr>
              <a:t>Transformations</a:t>
            </a:r>
            <a:endParaRPr lang="en-US" altLang="zh-CN" sz="3600" dirty="0">
              <a:ea typeface="SimSun" pitchFamily="2" charset="-12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35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5603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2400">
                <a:ea typeface="SimSun" pitchFamily="2" charset="-122"/>
              </a:rPr>
              <a:t>Similar problem with the Great Wall of China...</a:t>
            </a:r>
          </a:p>
        </p:txBody>
      </p:sp>
      <p:pic>
        <p:nvPicPr>
          <p:cNvPr id="362507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2544763"/>
            <a:ext cx="3629025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2508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538413"/>
            <a:ext cx="3638550" cy="272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r>
              <a:rPr lang="en-US" altLang="zh-CN" sz="3600" dirty="0" smtClean="0">
                <a:ea typeface="SimSun" pitchFamily="2" charset="-122"/>
              </a:rPr>
              <a:t>Fundamental Problem</a:t>
            </a:r>
            <a:r>
              <a:rPr lang="en-US" altLang="zh-CN" sz="3600" dirty="0">
                <a:ea typeface="SimSun" pitchFamily="2" charset="-122"/>
              </a:rPr>
              <a:t>: </a:t>
            </a:r>
            <a:r>
              <a:rPr lang="en-US" altLang="zh-CN" sz="3600" dirty="0" smtClean="0">
                <a:ea typeface="SimSun" pitchFamily="2" charset="-122"/>
              </a:rPr>
              <a:t/>
            </a:r>
            <a:br>
              <a:rPr lang="en-US" altLang="zh-CN" sz="3600" dirty="0" smtClean="0">
                <a:ea typeface="SimSun" pitchFamily="2" charset="-122"/>
              </a:rPr>
            </a:br>
            <a:r>
              <a:rPr lang="en-US" altLang="zh-CN" sz="3600" dirty="0" smtClean="0">
                <a:ea typeface="SimSun" pitchFamily="2" charset="-122"/>
              </a:rPr>
              <a:t>Invariance </a:t>
            </a:r>
            <a:r>
              <a:rPr lang="en-US" altLang="zh-CN" sz="3600" dirty="0">
                <a:ea typeface="SimSun" pitchFamily="2" charset="-122"/>
              </a:rPr>
              <a:t>to </a:t>
            </a:r>
            <a:r>
              <a:rPr lang="en-US" altLang="zh-CN" sz="3600" dirty="0" smtClean="0">
                <a:ea typeface="SimSun" pitchFamily="2" charset="-122"/>
              </a:rPr>
              <a:t>Transformations</a:t>
            </a:r>
            <a:endParaRPr lang="en-US" altLang="zh-CN" sz="3600" dirty="0">
              <a:ea typeface="SimSun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36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3174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Energy Functional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need a rigid-invariant energy…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943" y="2354965"/>
            <a:ext cx="5638800" cy="12573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6608709" y="3254853"/>
            <a:ext cx="36989" cy="11959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66137" y="4512410"/>
            <a:ext cx="295912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Need to locally rotate the target </a:t>
            </a:r>
            <a:r>
              <a:rPr lang="en-US" sz="2400" dirty="0" err="1" smtClean="0"/>
              <a:t>m.c.</a:t>
            </a:r>
            <a:r>
              <a:rPr lang="en-US" sz="2400" dirty="0" smtClean="0"/>
              <a:t> </a:t>
            </a:r>
            <a:r>
              <a:rPr lang="en-US" sz="2400" dirty="0" err="1" smtClean="0"/>
              <a:t>normals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37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473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2761849" y="3331229"/>
            <a:ext cx="4044135" cy="709808"/>
          </a:xfrm>
          <a:custGeom>
            <a:avLst/>
            <a:gdLst>
              <a:gd name="connsiteX0" fmla="*/ 0 w 4044135"/>
              <a:gd name="connsiteY0" fmla="*/ 577060 h 709808"/>
              <a:gd name="connsiteX1" fmla="*/ 406879 w 4044135"/>
              <a:gd name="connsiteY1" fmla="*/ 577060 h 709808"/>
              <a:gd name="connsiteX2" fmla="*/ 653473 w 4044135"/>
              <a:gd name="connsiteY2" fmla="*/ 96230 h 709808"/>
              <a:gd name="connsiteX3" fmla="*/ 912396 w 4044135"/>
              <a:gd name="connsiteY3" fmla="*/ 108559 h 709808"/>
              <a:gd name="connsiteX4" fmla="*/ 1109671 w 4044135"/>
              <a:gd name="connsiteY4" fmla="*/ 601718 h 709808"/>
              <a:gd name="connsiteX5" fmla="*/ 1467232 w 4044135"/>
              <a:gd name="connsiteY5" fmla="*/ 626376 h 709808"/>
              <a:gd name="connsiteX6" fmla="*/ 1689166 w 4044135"/>
              <a:gd name="connsiteY6" fmla="*/ 96230 h 709808"/>
              <a:gd name="connsiteX7" fmla="*/ 2009738 w 4044135"/>
              <a:gd name="connsiteY7" fmla="*/ 46914 h 709808"/>
              <a:gd name="connsiteX8" fmla="*/ 2280991 w 4044135"/>
              <a:gd name="connsiteY8" fmla="*/ 601718 h 709808"/>
              <a:gd name="connsiteX9" fmla="*/ 2601562 w 4044135"/>
              <a:gd name="connsiteY9" fmla="*/ 663363 h 709808"/>
              <a:gd name="connsiteX10" fmla="*/ 2835826 w 4044135"/>
              <a:gd name="connsiteY10" fmla="*/ 71572 h 709808"/>
              <a:gd name="connsiteX11" fmla="*/ 3131739 w 4044135"/>
              <a:gd name="connsiteY11" fmla="*/ 108559 h 709808"/>
              <a:gd name="connsiteX12" fmla="*/ 3341343 w 4044135"/>
              <a:gd name="connsiteY12" fmla="*/ 651034 h 709808"/>
              <a:gd name="connsiteX13" fmla="*/ 3624926 w 4044135"/>
              <a:gd name="connsiteY13" fmla="*/ 589389 h 709808"/>
              <a:gd name="connsiteX14" fmla="*/ 4044135 w 4044135"/>
              <a:gd name="connsiteY14" fmla="*/ 589389 h 709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44135" h="709808">
                <a:moveTo>
                  <a:pt x="0" y="577060"/>
                </a:moveTo>
                <a:cubicBezTo>
                  <a:pt x="148983" y="617129"/>
                  <a:pt x="297967" y="657198"/>
                  <a:pt x="406879" y="577060"/>
                </a:cubicBezTo>
                <a:cubicBezTo>
                  <a:pt x="515791" y="496922"/>
                  <a:pt x="569220" y="174313"/>
                  <a:pt x="653473" y="96230"/>
                </a:cubicBezTo>
                <a:cubicBezTo>
                  <a:pt x="737726" y="18147"/>
                  <a:pt x="836363" y="24311"/>
                  <a:pt x="912396" y="108559"/>
                </a:cubicBezTo>
                <a:cubicBezTo>
                  <a:pt x="988429" y="192807"/>
                  <a:pt x="1017198" y="515415"/>
                  <a:pt x="1109671" y="601718"/>
                </a:cubicBezTo>
                <a:cubicBezTo>
                  <a:pt x="1202144" y="688021"/>
                  <a:pt x="1370650" y="710624"/>
                  <a:pt x="1467232" y="626376"/>
                </a:cubicBezTo>
                <a:cubicBezTo>
                  <a:pt x="1563815" y="542128"/>
                  <a:pt x="1598748" y="192807"/>
                  <a:pt x="1689166" y="96230"/>
                </a:cubicBezTo>
                <a:cubicBezTo>
                  <a:pt x="1779584" y="-347"/>
                  <a:pt x="1911101" y="-37334"/>
                  <a:pt x="2009738" y="46914"/>
                </a:cubicBezTo>
                <a:cubicBezTo>
                  <a:pt x="2108375" y="131162"/>
                  <a:pt x="2182354" y="498976"/>
                  <a:pt x="2280991" y="601718"/>
                </a:cubicBezTo>
                <a:cubicBezTo>
                  <a:pt x="2379628" y="704460"/>
                  <a:pt x="2509089" y="751721"/>
                  <a:pt x="2601562" y="663363"/>
                </a:cubicBezTo>
                <a:cubicBezTo>
                  <a:pt x="2694035" y="575005"/>
                  <a:pt x="2747463" y="164039"/>
                  <a:pt x="2835826" y="71572"/>
                </a:cubicBezTo>
                <a:cubicBezTo>
                  <a:pt x="2924189" y="-20895"/>
                  <a:pt x="3047486" y="11982"/>
                  <a:pt x="3131739" y="108559"/>
                </a:cubicBezTo>
                <a:cubicBezTo>
                  <a:pt x="3215992" y="205136"/>
                  <a:pt x="3259145" y="570896"/>
                  <a:pt x="3341343" y="651034"/>
                </a:cubicBezTo>
                <a:cubicBezTo>
                  <a:pt x="3423541" y="731172"/>
                  <a:pt x="3507794" y="599663"/>
                  <a:pt x="3624926" y="589389"/>
                </a:cubicBezTo>
                <a:cubicBezTo>
                  <a:pt x="3742058" y="579115"/>
                  <a:pt x="4044135" y="589389"/>
                  <a:pt x="4044135" y="589389"/>
                </a:cubicBezTo>
              </a:path>
            </a:pathLst>
          </a:custGeom>
          <a:ln w="381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2476982" y="2283010"/>
            <a:ext cx="4606724" cy="1773665"/>
            <a:chOff x="3102015" y="2533968"/>
            <a:chExt cx="2953473" cy="1137136"/>
          </a:xfrm>
        </p:grpSpPr>
        <p:sp>
          <p:nvSpPr>
            <p:cNvPr id="12" name="Rectangle 11"/>
            <p:cNvSpPr/>
            <p:nvPr/>
          </p:nvSpPr>
          <p:spPr>
            <a:xfrm>
              <a:off x="3102015" y="3507129"/>
              <a:ext cx="358815" cy="150471"/>
            </a:xfrm>
            <a:prstGeom prst="rect">
              <a:avLst/>
            </a:prstGeom>
            <a:solidFill>
              <a:srgbClr val="C0504D">
                <a:alpha val="36078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696673" y="3520633"/>
              <a:ext cx="358815" cy="150471"/>
            </a:xfrm>
            <a:prstGeom prst="rect">
              <a:avLst/>
            </a:prstGeom>
            <a:solidFill>
              <a:srgbClr val="FFFF00">
                <a:alpha val="36078"/>
              </a:srgbClr>
            </a:solidFill>
            <a:ln>
              <a:solidFill>
                <a:srgbClr val="F4C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329256" y="2533968"/>
              <a:ext cx="6799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input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Fixing Local Rotations: </a:t>
            </a:r>
            <a:br>
              <a:rPr lang="en-US" sz="3600" dirty="0" smtClean="0"/>
            </a:br>
            <a:r>
              <a:rPr lang="en-US" sz="3600" dirty="0" err="1" smtClean="0"/>
              <a:t>Multiresolution</a:t>
            </a:r>
            <a:r>
              <a:rPr lang="en-US" sz="3600" dirty="0" smtClean="0"/>
              <a:t> Approach</a:t>
            </a:r>
            <a:endParaRPr lang="en-US" sz="3600" dirty="0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570" y="4433242"/>
            <a:ext cx="292100" cy="355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38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3936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2761849" y="3913289"/>
            <a:ext cx="4044135" cy="1232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2476982" y="3800903"/>
            <a:ext cx="4606724" cy="255762"/>
            <a:chOff x="3102015" y="3507129"/>
            <a:chExt cx="2953473" cy="163975"/>
          </a:xfrm>
        </p:grpSpPr>
        <p:sp>
          <p:nvSpPr>
            <p:cNvPr id="23" name="Rectangle 22"/>
            <p:cNvSpPr/>
            <p:nvPr/>
          </p:nvSpPr>
          <p:spPr>
            <a:xfrm>
              <a:off x="3102015" y="3507129"/>
              <a:ext cx="358815" cy="150471"/>
            </a:xfrm>
            <a:prstGeom prst="rect">
              <a:avLst/>
            </a:prstGeom>
            <a:solidFill>
              <a:srgbClr val="C0504D">
                <a:alpha val="36078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696673" y="3520633"/>
              <a:ext cx="358815" cy="150471"/>
            </a:xfrm>
            <a:prstGeom prst="rect">
              <a:avLst/>
            </a:prstGeom>
            <a:solidFill>
              <a:srgbClr val="FFFF00">
                <a:alpha val="36078"/>
              </a:srgbClr>
            </a:solidFill>
            <a:ln>
              <a:solidFill>
                <a:srgbClr val="F4C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3685135" y="2364034"/>
            <a:ext cx="214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Smooth base surface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r>
              <a:rPr lang="en-US" sz="3600" dirty="0" smtClean="0"/>
              <a:t>Fixing Local Rotations: </a:t>
            </a:r>
            <a:br>
              <a:rPr lang="en-US" sz="3600" dirty="0" smtClean="0"/>
            </a:br>
            <a:r>
              <a:rPr lang="en-US" sz="3600" dirty="0" err="1" smtClean="0"/>
              <a:t>Multiresolution</a:t>
            </a:r>
            <a:r>
              <a:rPr lang="en-US" sz="3600" dirty="0" smtClean="0"/>
              <a:t> Approach</a:t>
            </a:r>
            <a:endParaRPr lang="en-US" sz="3600" dirty="0"/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220" y="4433242"/>
            <a:ext cx="304800" cy="355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39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8339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Parametric Curves and Surfaces</a:t>
            </a:r>
            <a:endParaRPr lang="en-US" sz="2400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1371600"/>
            <a:ext cx="4178760" cy="457200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Hard to change / adapt control structure to user needs</a:t>
            </a:r>
          </a:p>
          <a:p>
            <a:endParaRPr lang="en-US" sz="2800" dirty="0" smtClean="0"/>
          </a:p>
          <a:p>
            <a:r>
              <a:rPr lang="en-US" sz="2800" dirty="0" smtClean="0"/>
              <a:t>Hard to experiment, need a precise idea of what will be modeled.</a:t>
            </a:r>
          </a:p>
          <a:p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014" y="1208405"/>
            <a:ext cx="4582017" cy="172427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778" y="2981196"/>
            <a:ext cx="2002827" cy="321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338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476982" y="2317735"/>
            <a:ext cx="4606723" cy="1738940"/>
            <a:chOff x="3102015" y="2556231"/>
            <a:chExt cx="2953473" cy="1114873"/>
          </a:xfrm>
        </p:grpSpPr>
        <p:sp>
          <p:nvSpPr>
            <p:cNvPr id="21" name="Rectangle 20"/>
            <p:cNvSpPr/>
            <p:nvPr/>
          </p:nvSpPr>
          <p:spPr>
            <a:xfrm>
              <a:off x="3102015" y="3507129"/>
              <a:ext cx="358815" cy="150471"/>
            </a:xfrm>
            <a:prstGeom prst="rect">
              <a:avLst/>
            </a:prstGeom>
            <a:solidFill>
              <a:srgbClr val="C0504D">
                <a:alpha val="36078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696673" y="3520633"/>
              <a:ext cx="358815" cy="150471"/>
            </a:xfrm>
            <a:prstGeom prst="rect">
              <a:avLst/>
            </a:prstGeom>
            <a:solidFill>
              <a:srgbClr val="FFFF00">
                <a:alpha val="36078"/>
              </a:srgbClr>
            </a:solidFill>
            <a:ln>
              <a:solidFill>
                <a:srgbClr val="F4C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661385" y="2556231"/>
              <a:ext cx="1944530" cy="236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Details – displacement vectors</a:t>
              </a:r>
              <a:endParaRPr lang="en-US" dirty="0"/>
            </a:p>
          </p:txBody>
        </p:sp>
      </p:grpSp>
      <p:cxnSp>
        <p:nvCxnSpPr>
          <p:cNvPr id="25" name="Straight Connector 24"/>
          <p:cNvCxnSpPr/>
          <p:nvPr/>
        </p:nvCxnSpPr>
        <p:spPr>
          <a:xfrm>
            <a:off x="2761849" y="3913289"/>
            <a:ext cx="4044135" cy="1232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 flipH="1" flipV="1">
            <a:off x="4263375" y="3613023"/>
            <a:ext cx="621930" cy="22809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 flipH="1" flipV="1">
            <a:off x="4596696" y="3699835"/>
            <a:ext cx="457954" cy="13161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29" idx="10"/>
          </p:cNvCxnSpPr>
          <p:nvPr/>
        </p:nvCxnSpPr>
        <p:spPr>
          <a:xfrm flipH="1" flipV="1">
            <a:off x="5597675" y="3402801"/>
            <a:ext cx="6401" cy="522946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5400000" flipH="1" flipV="1">
            <a:off x="5588097" y="3641962"/>
            <a:ext cx="550553" cy="13161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 flipH="1" flipV="1">
            <a:off x="3169987" y="3653537"/>
            <a:ext cx="527404" cy="13159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 flipH="1" flipV="1">
            <a:off x="3419019" y="3688263"/>
            <a:ext cx="461376" cy="36743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28"/>
          <p:cNvSpPr/>
          <p:nvPr/>
        </p:nvSpPr>
        <p:spPr>
          <a:xfrm>
            <a:off x="2761849" y="3331229"/>
            <a:ext cx="4044135" cy="709808"/>
          </a:xfrm>
          <a:custGeom>
            <a:avLst/>
            <a:gdLst>
              <a:gd name="connsiteX0" fmla="*/ 0 w 4044135"/>
              <a:gd name="connsiteY0" fmla="*/ 577060 h 709808"/>
              <a:gd name="connsiteX1" fmla="*/ 406879 w 4044135"/>
              <a:gd name="connsiteY1" fmla="*/ 577060 h 709808"/>
              <a:gd name="connsiteX2" fmla="*/ 653473 w 4044135"/>
              <a:gd name="connsiteY2" fmla="*/ 96230 h 709808"/>
              <a:gd name="connsiteX3" fmla="*/ 912396 w 4044135"/>
              <a:gd name="connsiteY3" fmla="*/ 108559 h 709808"/>
              <a:gd name="connsiteX4" fmla="*/ 1109671 w 4044135"/>
              <a:gd name="connsiteY4" fmla="*/ 601718 h 709808"/>
              <a:gd name="connsiteX5" fmla="*/ 1467232 w 4044135"/>
              <a:gd name="connsiteY5" fmla="*/ 626376 h 709808"/>
              <a:gd name="connsiteX6" fmla="*/ 1689166 w 4044135"/>
              <a:gd name="connsiteY6" fmla="*/ 96230 h 709808"/>
              <a:gd name="connsiteX7" fmla="*/ 2009738 w 4044135"/>
              <a:gd name="connsiteY7" fmla="*/ 46914 h 709808"/>
              <a:gd name="connsiteX8" fmla="*/ 2280991 w 4044135"/>
              <a:gd name="connsiteY8" fmla="*/ 601718 h 709808"/>
              <a:gd name="connsiteX9" fmla="*/ 2601562 w 4044135"/>
              <a:gd name="connsiteY9" fmla="*/ 663363 h 709808"/>
              <a:gd name="connsiteX10" fmla="*/ 2835826 w 4044135"/>
              <a:gd name="connsiteY10" fmla="*/ 71572 h 709808"/>
              <a:gd name="connsiteX11" fmla="*/ 3131739 w 4044135"/>
              <a:gd name="connsiteY11" fmla="*/ 108559 h 709808"/>
              <a:gd name="connsiteX12" fmla="*/ 3341343 w 4044135"/>
              <a:gd name="connsiteY12" fmla="*/ 651034 h 709808"/>
              <a:gd name="connsiteX13" fmla="*/ 3624926 w 4044135"/>
              <a:gd name="connsiteY13" fmla="*/ 589389 h 709808"/>
              <a:gd name="connsiteX14" fmla="*/ 4044135 w 4044135"/>
              <a:gd name="connsiteY14" fmla="*/ 589389 h 709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44135" h="709808">
                <a:moveTo>
                  <a:pt x="0" y="577060"/>
                </a:moveTo>
                <a:cubicBezTo>
                  <a:pt x="148983" y="617129"/>
                  <a:pt x="297967" y="657198"/>
                  <a:pt x="406879" y="577060"/>
                </a:cubicBezTo>
                <a:cubicBezTo>
                  <a:pt x="515791" y="496922"/>
                  <a:pt x="569220" y="174313"/>
                  <a:pt x="653473" y="96230"/>
                </a:cubicBezTo>
                <a:cubicBezTo>
                  <a:pt x="737726" y="18147"/>
                  <a:pt x="836363" y="24311"/>
                  <a:pt x="912396" y="108559"/>
                </a:cubicBezTo>
                <a:cubicBezTo>
                  <a:pt x="988429" y="192807"/>
                  <a:pt x="1017198" y="515415"/>
                  <a:pt x="1109671" y="601718"/>
                </a:cubicBezTo>
                <a:cubicBezTo>
                  <a:pt x="1202144" y="688021"/>
                  <a:pt x="1370650" y="710624"/>
                  <a:pt x="1467232" y="626376"/>
                </a:cubicBezTo>
                <a:cubicBezTo>
                  <a:pt x="1563815" y="542128"/>
                  <a:pt x="1598748" y="192807"/>
                  <a:pt x="1689166" y="96230"/>
                </a:cubicBezTo>
                <a:cubicBezTo>
                  <a:pt x="1779584" y="-347"/>
                  <a:pt x="1911101" y="-37334"/>
                  <a:pt x="2009738" y="46914"/>
                </a:cubicBezTo>
                <a:cubicBezTo>
                  <a:pt x="2108375" y="131162"/>
                  <a:pt x="2182354" y="498976"/>
                  <a:pt x="2280991" y="601718"/>
                </a:cubicBezTo>
                <a:cubicBezTo>
                  <a:pt x="2379628" y="704460"/>
                  <a:pt x="2509089" y="751721"/>
                  <a:pt x="2601562" y="663363"/>
                </a:cubicBezTo>
                <a:cubicBezTo>
                  <a:pt x="2694035" y="575005"/>
                  <a:pt x="2747463" y="164039"/>
                  <a:pt x="2835826" y="71572"/>
                </a:cubicBezTo>
                <a:cubicBezTo>
                  <a:pt x="2924189" y="-20895"/>
                  <a:pt x="3047486" y="11982"/>
                  <a:pt x="3131739" y="108559"/>
                </a:cubicBezTo>
                <a:cubicBezTo>
                  <a:pt x="3215992" y="205136"/>
                  <a:pt x="3259145" y="570896"/>
                  <a:pt x="3341343" y="651034"/>
                </a:cubicBezTo>
                <a:cubicBezTo>
                  <a:pt x="3423541" y="731172"/>
                  <a:pt x="3507794" y="599663"/>
                  <a:pt x="3624926" y="589389"/>
                </a:cubicBezTo>
                <a:cubicBezTo>
                  <a:pt x="3742058" y="579115"/>
                  <a:pt x="4044135" y="589389"/>
                  <a:pt x="4044135" y="589389"/>
                </a:cubicBezTo>
              </a:path>
            </a:pathLst>
          </a:custGeom>
          <a:ln w="38100" cmpd="sng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49" y="4433242"/>
            <a:ext cx="1168400" cy="355600"/>
          </a:xfrm>
          <a:prstGeom prst="rect">
            <a:avLst/>
          </a:prstGeom>
        </p:spPr>
      </p:pic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r>
              <a:rPr lang="en-US" sz="3600" dirty="0" smtClean="0"/>
              <a:t>Fixing Local Rotations: </a:t>
            </a:r>
            <a:br>
              <a:rPr lang="en-US" sz="3600" dirty="0" smtClean="0"/>
            </a:br>
            <a:r>
              <a:rPr lang="en-US" sz="3600" dirty="0" err="1" smtClean="0"/>
              <a:t>Multiresolution</a:t>
            </a:r>
            <a:r>
              <a:rPr lang="en-US" sz="3600" dirty="0" smtClean="0"/>
              <a:t> Approach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40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4801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>
            <a:off x="2761849" y="3913289"/>
            <a:ext cx="4044135" cy="1232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/>
          <p:nvPr/>
        </p:nvSpPr>
        <p:spPr>
          <a:xfrm>
            <a:off x="2761849" y="3331229"/>
            <a:ext cx="4044135" cy="709808"/>
          </a:xfrm>
          <a:custGeom>
            <a:avLst/>
            <a:gdLst>
              <a:gd name="connsiteX0" fmla="*/ 0 w 4044135"/>
              <a:gd name="connsiteY0" fmla="*/ 577060 h 709808"/>
              <a:gd name="connsiteX1" fmla="*/ 406879 w 4044135"/>
              <a:gd name="connsiteY1" fmla="*/ 577060 h 709808"/>
              <a:gd name="connsiteX2" fmla="*/ 653473 w 4044135"/>
              <a:gd name="connsiteY2" fmla="*/ 96230 h 709808"/>
              <a:gd name="connsiteX3" fmla="*/ 912396 w 4044135"/>
              <a:gd name="connsiteY3" fmla="*/ 108559 h 709808"/>
              <a:gd name="connsiteX4" fmla="*/ 1109671 w 4044135"/>
              <a:gd name="connsiteY4" fmla="*/ 601718 h 709808"/>
              <a:gd name="connsiteX5" fmla="*/ 1467232 w 4044135"/>
              <a:gd name="connsiteY5" fmla="*/ 626376 h 709808"/>
              <a:gd name="connsiteX6" fmla="*/ 1689166 w 4044135"/>
              <a:gd name="connsiteY6" fmla="*/ 96230 h 709808"/>
              <a:gd name="connsiteX7" fmla="*/ 2009738 w 4044135"/>
              <a:gd name="connsiteY7" fmla="*/ 46914 h 709808"/>
              <a:gd name="connsiteX8" fmla="*/ 2280991 w 4044135"/>
              <a:gd name="connsiteY8" fmla="*/ 601718 h 709808"/>
              <a:gd name="connsiteX9" fmla="*/ 2601562 w 4044135"/>
              <a:gd name="connsiteY9" fmla="*/ 663363 h 709808"/>
              <a:gd name="connsiteX10" fmla="*/ 2835826 w 4044135"/>
              <a:gd name="connsiteY10" fmla="*/ 71572 h 709808"/>
              <a:gd name="connsiteX11" fmla="*/ 3131739 w 4044135"/>
              <a:gd name="connsiteY11" fmla="*/ 108559 h 709808"/>
              <a:gd name="connsiteX12" fmla="*/ 3341343 w 4044135"/>
              <a:gd name="connsiteY12" fmla="*/ 651034 h 709808"/>
              <a:gd name="connsiteX13" fmla="*/ 3624926 w 4044135"/>
              <a:gd name="connsiteY13" fmla="*/ 589389 h 709808"/>
              <a:gd name="connsiteX14" fmla="*/ 4044135 w 4044135"/>
              <a:gd name="connsiteY14" fmla="*/ 589389 h 709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44135" h="709808">
                <a:moveTo>
                  <a:pt x="0" y="577060"/>
                </a:moveTo>
                <a:cubicBezTo>
                  <a:pt x="148983" y="617129"/>
                  <a:pt x="297967" y="657198"/>
                  <a:pt x="406879" y="577060"/>
                </a:cubicBezTo>
                <a:cubicBezTo>
                  <a:pt x="515791" y="496922"/>
                  <a:pt x="569220" y="174313"/>
                  <a:pt x="653473" y="96230"/>
                </a:cubicBezTo>
                <a:cubicBezTo>
                  <a:pt x="737726" y="18147"/>
                  <a:pt x="836363" y="24311"/>
                  <a:pt x="912396" y="108559"/>
                </a:cubicBezTo>
                <a:cubicBezTo>
                  <a:pt x="988429" y="192807"/>
                  <a:pt x="1017198" y="515415"/>
                  <a:pt x="1109671" y="601718"/>
                </a:cubicBezTo>
                <a:cubicBezTo>
                  <a:pt x="1202144" y="688021"/>
                  <a:pt x="1370650" y="710624"/>
                  <a:pt x="1467232" y="626376"/>
                </a:cubicBezTo>
                <a:cubicBezTo>
                  <a:pt x="1563815" y="542128"/>
                  <a:pt x="1598748" y="192807"/>
                  <a:pt x="1689166" y="96230"/>
                </a:cubicBezTo>
                <a:cubicBezTo>
                  <a:pt x="1779584" y="-347"/>
                  <a:pt x="1911101" y="-37334"/>
                  <a:pt x="2009738" y="46914"/>
                </a:cubicBezTo>
                <a:cubicBezTo>
                  <a:pt x="2108375" y="131162"/>
                  <a:pt x="2182354" y="498976"/>
                  <a:pt x="2280991" y="601718"/>
                </a:cubicBezTo>
                <a:cubicBezTo>
                  <a:pt x="2379628" y="704460"/>
                  <a:pt x="2509089" y="751721"/>
                  <a:pt x="2601562" y="663363"/>
                </a:cubicBezTo>
                <a:cubicBezTo>
                  <a:pt x="2694035" y="575005"/>
                  <a:pt x="2747463" y="164039"/>
                  <a:pt x="2835826" y="71572"/>
                </a:cubicBezTo>
                <a:cubicBezTo>
                  <a:pt x="2924189" y="-20895"/>
                  <a:pt x="3047486" y="11982"/>
                  <a:pt x="3131739" y="108559"/>
                </a:cubicBezTo>
                <a:cubicBezTo>
                  <a:pt x="3215992" y="205136"/>
                  <a:pt x="3259145" y="570896"/>
                  <a:pt x="3341343" y="651034"/>
                </a:cubicBezTo>
                <a:cubicBezTo>
                  <a:pt x="3423541" y="731172"/>
                  <a:pt x="3507794" y="599663"/>
                  <a:pt x="3624926" y="589389"/>
                </a:cubicBezTo>
                <a:cubicBezTo>
                  <a:pt x="3742058" y="579115"/>
                  <a:pt x="4044135" y="589389"/>
                  <a:pt x="4044135" y="589389"/>
                </a:cubicBezTo>
              </a:path>
            </a:pathLst>
          </a:custGeom>
          <a:ln w="38100" cmpd="sng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8"/>
          <p:cNvGrpSpPr/>
          <p:nvPr/>
        </p:nvGrpSpPr>
        <p:grpSpPr>
          <a:xfrm>
            <a:off x="2476982" y="2317735"/>
            <a:ext cx="4606724" cy="2380435"/>
            <a:chOff x="3102015" y="2556230"/>
            <a:chExt cx="2953473" cy="1526149"/>
          </a:xfrm>
        </p:grpSpPr>
        <p:sp>
          <p:nvSpPr>
            <p:cNvPr id="21" name="Rectangle 20"/>
            <p:cNvSpPr/>
            <p:nvPr/>
          </p:nvSpPr>
          <p:spPr>
            <a:xfrm>
              <a:off x="3102015" y="3507129"/>
              <a:ext cx="358815" cy="150471"/>
            </a:xfrm>
            <a:prstGeom prst="rect">
              <a:avLst/>
            </a:prstGeom>
            <a:solidFill>
              <a:srgbClr val="C0504D">
                <a:alpha val="36078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696673" y="3520633"/>
              <a:ext cx="358815" cy="150471"/>
            </a:xfrm>
            <a:prstGeom prst="rect">
              <a:avLst/>
            </a:prstGeom>
            <a:solidFill>
              <a:srgbClr val="FFFF00">
                <a:alpha val="36078"/>
              </a:srgbClr>
            </a:solidFill>
            <a:ln>
              <a:solidFill>
                <a:srgbClr val="F4C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822822" y="3746931"/>
              <a:ext cx="1490588" cy="335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25714B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r>
                <a:rPr lang="en-US" sz="2800" i="1" baseline="-25000" dirty="0" err="1" smtClean="0">
                  <a:solidFill>
                    <a:srgbClr val="25714B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2800" i="1" dirty="0" smtClean="0">
                  <a:latin typeface="Times New Roman" pitchFamily="18" charset="0"/>
                  <a:cs typeface="Times New Roman" pitchFamily="18" charset="0"/>
                </a:rPr>
                <a:t> = a</a:t>
              </a:r>
              <a:r>
                <a:rPr lang="en-US" sz="28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sz="2800" i="1" baseline="-25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2800" i="1" dirty="0" smtClean="0">
                  <a:latin typeface="Times New Roman" pitchFamily="18" charset="0"/>
                  <a:cs typeface="Times New Roman" pitchFamily="18" charset="0"/>
                </a:rPr>
                <a:t> + a</a:t>
              </a:r>
              <a:r>
                <a:rPr lang="en-US" sz="28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sz="2800" i="1" baseline="-25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endParaRPr lang="en-US" sz="2800" i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349712" y="2556230"/>
              <a:ext cx="2371281" cy="2959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Encode details in the local frame of </a:t>
              </a:r>
              <a:r>
                <a:rPr lang="en-US" sz="2400" i="1" dirty="0" smtClean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27" name="Straight Arrow Connector 26"/>
          <p:cNvCxnSpPr/>
          <p:nvPr/>
        </p:nvCxnSpPr>
        <p:spPr>
          <a:xfrm rot="5400000" flipH="1" flipV="1">
            <a:off x="4521298" y="3595663"/>
            <a:ext cx="598780" cy="80679"/>
          </a:xfrm>
          <a:prstGeom prst="straightConnector1">
            <a:avLst/>
          </a:prstGeom>
          <a:ln w="38100">
            <a:solidFill>
              <a:srgbClr val="25714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6200000" flipV="1">
            <a:off x="4242124" y="3408742"/>
            <a:ext cx="1008926" cy="19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737908" y="3923818"/>
            <a:ext cx="1037859" cy="38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r>
              <a:rPr lang="en-US" sz="3600" dirty="0" smtClean="0"/>
              <a:t>Fixing Local Rotations: </a:t>
            </a:r>
            <a:br>
              <a:rPr lang="en-US" sz="3600" dirty="0" smtClean="0"/>
            </a:br>
            <a:r>
              <a:rPr lang="en-US" sz="3600" dirty="0" err="1" smtClean="0"/>
              <a:t>Multiresolution</a:t>
            </a:r>
            <a:r>
              <a:rPr lang="en-US" sz="3600" dirty="0" smtClean="0"/>
              <a:t> Approach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41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9785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2476983" y="2398288"/>
            <a:ext cx="4572001" cy="1637322"/>
            <a:chOff x="3102015" y="2607876"/>
            <a:chExt cx="2931211" cy="1049724"/>
          </a:xfrm>
        </p:grpSpPr>
        <p:sp>
          <p:nvSpPr>
            <p:cNvPr id="23" name="Rectangle 22"/>
            <p:cNvSpPr/>
            <p:nvPr/>
          </p:nvSpPr>
          <p:spPr>
            <a:xfrm>
              <a:off x="3102015" y="3507129"/>
              <a:ext cx="358815" cy="150471"/>
            </a:xfrm>
            <a:prstGeom prst="rect">
              <a:avLst/>
            </a:prstGeom>
            <a:solidFill>
              <a:srgbClr val="C0504D">
                <a:alpha val="36078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674411" y="2607876"/>
              <a:ext cx="358815" cy="150471"/>
            </a:xfrm>
            <a:prstGeom prst="rect">
              <a:avLst/>
            </a:prstGeom>
            <a:solidFill>
              <a:srgbClr val="FFFF00">
                <a:alpha val="36078"/>
              </a:srgbClr>
            </a:solidFill>
            <a:ln>
              <a:solidFill>
                <a:srgbClr val="F4C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712860" y="2039941"/>
            <a:ext cx="288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Deform smooth base surface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111" y="4401863"/>
            <a:ext cx="406400" cy="393700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>
            <a:off x="2708476" y="2534856"/>
            <a:ext cx="4062714" cy="1388962"/>
          </a:xfrm>
          <a:custGeom>
            <a:avLst/>
            <a:gdLst>
              <a:gd name="connsiteX0" fmla="*/ 0 w 4294207"/>
              <a:gd name="connsiteY0" fmla="*/ 1388962 h 1400536"/>
              <a:gd name="connsiteX1" fmla="*/ 69448 w 4294207"/>
              <a:gd name="connsiteY1" fmla="*/ 1377387 h 1400536"/>
              <a:gd name="connsiteX2" fmla="*/ 555585 w 4294207"/>
              <a:gd name="connsiteY2" fmla="*/ 1400536 h 1400536"/>
              <a:gd name="connsiteX3" fmla="*/ 995423 w 4294207"/>
              <a:gd name="connsiteY3" fmla="*/ 1388962 h 1400536"/>
              <a:gd name="connsiteX4" fmla="*/ 1192192 w 4294207"/>
              <a:gd name="connsiteY4" fmla="*/ 1365812 h 1400536"/>
              <a:gd name="connsiteX5" fmla="*/ 1307939 w 4294207"/>
              <a:gd name="connsiteY5" fmla="*/ 1354238 h 1400536"/>
              <a:gd name="connsiteX6" fmla="*/ 1504709 w 4294207"/>
              <a:gd name="connsiteY6" fmla="*/ 1319514 h 1400536"/>
              <a:gd name="connsiteX7" fmla="*/ 1539433 w 4294207"/>
              <a:gd name="connsiteY7" fmla="*/ 1307939 h 1400536"/>
              <a:gd name="connsiteX8" fmla="*/ 1655180 w 4294207"/>
              <a:gd name="connsiteY8" fmla="*/ 1284790 h 1400536"/>
              <a:gd name="connsiteX9" fmla="*/ 1759352 w 4294207"/>
              <a:gd name="connsiteY9" fmla="*/ 1250066 h 1400536"/>
              <a:gd name="connsiteX10" fmla="*/ 1794076 w 4294207"/>
              <a:gd name="connsiteY10" fmla="*/ 1238491 h 1400536"/>
              <a:gd name="connsiteX11" fmla="*/ 1828800 w 4294207"/>
              <a:gd name="connsiteY11" fmla="*/ 1226916 h 1400536"/>
              <a:gd name="connsiteX12" fmla="*/ 1932972 w 4294207"/>
              <a:gd name="connsiteY12" fmla="*/ 1180617 h 1400536"/>
              <a:gd name="connsiteX13" fmla="*/ 1967696 w 4294207"/>
              <a:gd name="connsiteY13" fmla="*/ 1169043 h 1400536"/>
              <a:gd name="connsiteX14" fmla="*/ 2037144 w 4294207"/>
              <a:gd name="connsiteY14" fmla="*/ 1122744 h 1400536"/>
              <a:gd name="connsiteX15" fmla="*/ 2118167 w 4294207"/>
              <a:gd name="connsiteY15" fmla="*/ 1088020 h 1400536"/>
              <a:gd name="connsiteX16" fmla="*/ 2187615 w 4294207"/>
              <a:gd name="connsiteY16" fmla="*/ 1053296 h 1400536"/>
              <a:gd name="connsiteX17" fmla="*/ 2257063 w 4294207"/>
              <a:gd name="connsiteY17" fmla="*/ 1006997 h 1400536"/>
              <a:gd name="connsiteX18" fmla="*/ 2280213 w 4294207"/>
              <a:gd name="connsiteY18" fmla="*/ 983848 h 1400536"/>
              <a:gd name="connsiteX19" fmla="*/ 2349661 w 4294207"/>
              <a:gd name="connsiteY19" fmla="*/ 949124 h 1400536"/>
              <a:gd name="connsiteX20" fmla="*/ 2419109 w 4294207"/>
              <a:gd name="connsiteY20" fmla="*/ 902825 h 1400536"/>
              <a:gd name="connsiteX21" fmla="*/ 2523281 w 4294207"/>
              <a:gd name="connsiteY21" fmla="*/ 844952 h 1400536"/>
              <a:gd name="connsiteX22" fmla="*/ 2569580 w 4294207"/>
              <a:gd name="connsiteY22" fmla="*/ 798653 h 1400536"/>
              <a:gd name="connsiteX23" fmla="*/ 2592729 w 4294207"/>
              <a:gd name="connsiteY23" fmla="*/ 775503 h 1400536"/>
              <a:gd name="connsiteX24" fmla="*/ 2639028 w 4294207"/>
              <a:gd name="connsiteY24" fmla="*/ 752354 h 1400536"/>
              <a:gd name="connsiteX25" fmla="*/ 2662177 w 4294207"/>
              <a:gd name="connsiteY25" fmla="*/ 717630 h 1400536"/>
              <a:gd name="connsiteX26" fmla="*/ 2696901 w 4294207"/>
              <a:gd name="connsiteY26" fmla="*/ 694481 h 1400536"/>
              <a:gd name="connsiteX27" fmla="*/ 2743200 w 4294207"/>
              <a:gd name="connsiteY27" fmla="*/ 648182 h 1400536"/>
              <a:gd name="connsiteX28" fmla="*/ 2777924 w 4294207"/>
              <a:gd name="connsiteY28" fmla="*/ 613458 h 1400536"/>
              <a:gd name="connsiteX29" fmla="*/ 2801073 w 4294207"/>
              <a:gd name="connsiteY29" fmla="*/ 578734 h 1400536"/>
              <a:gd name="connsiteX30" fmla="*/ 2835797 w 4294207"/>
              <a:gd name="connsiteY30" fmla="*/ 555585 h 1400536"/>
              <a:gd name="connsiteX31" fmla="*/ 2882096 w 4294207"/>
              <a:gd name="connsiteY31" fmla="*/ 497711 h 1400536"/>
              <a:gd name="connsiteX32" fmla="*/ 2916820 w 4294207"/>
              <a:gd name="connsiteY32" fmla="*/ 474562 h 1400536"/>
              <a:gd name="connsiteX33" fmla="*/ 2963119 w 4294207"/>
              <a:gd name="connsiteY33" fmla="*/ 428263 h 1400536"/>
              <a:gd name="connsiteX34" fmla="*/ 2997843 w 4294207"/>
              <a:gd name="connsiteY34" fmla="*/ 405114 h 1400536"/>
              <a:gd name="connsiteX35" fmla="*/ 3044142 w 4294207"/>
              <a:gd name="connsiteY35" fmla="*/ 358815 h 1400536"/>
              <a:gd name="connsiteX36" fmla="*/ 3078866 w 4294207"/>
              <a:gd name="connsiteY36" fmla="*/ 335666 h 1400536"/>
              <a:gd name="connsiteX37" fmla="*/ 3102015 w 4294207"/>
              <a:gd name="connsiteY37" fmla="*/ 312516 h 1400536"/>
              <a:gd name="connsiteX38" fmla="*/ 3136739 w 4294207"/>
              <a:gd name="connsiteY38" fmla="*/ 300941 h 1400536"/>
              <a:gd name="connsiteX39" fmla="*/ 3171463 w 4294207"/>
              <a:gd name="connsiteY39" fmla="*/ 277792 h 1400536"/>
              <a:gd name="connsiteX40" fmla="*/ 3194613 w 4294207"/>
              <a:gd name="connsiteY40" fmla="*/ 254643 h 1400536"/>
              <a:gd name="connsiteX41" fmla="*/ 3229337 w 4294207"/>
              <a:gd name="connsiteY41" fmla="*/ 243068 h 1400536"/>
              <a:gd name="connsiteX42" fmla="*/ 3333509 w 4294207"/>
              <a:gd name="connsiteY42" fmla="*/ 185195 h 1400536"/>
              <a:gd name="connsiteX43" fmla="*/ 3368233 w 4294207"/>
              <a:gd name="connsiteY43" fmla="*/ 162045 h 1400536"/>
              <a:gd name="connsiteX44" fmla="*/ 3437681 w 4294207"/>
              <a:gd name="connsiteY44" fmla="*/ 138896 h 1400536"/>
              <a:gd name="connsiteX45" fmla="*/ 3507129 w 4294207"/>
              <a:gd name="connsiteY45" fmla="*/ 104172 h 1400536"/>
              <a:gd name="connsiteX46" fmla="*/ 3541853 w 4294207"/>
              <a:gd name="connsiteY46" fmla="*/ 81022 h 1400536"/>
              <a:gd name="connsiteX47" fmla="*/ 3611301 w 4294207"/>
              <a:gd name="connsiteY47" fmla="*/ 57873 h 1400536"/>
              <a:gd name="connsiteX48" fmla="*/ 3692324 w 4294207"/>
              <a:gd name="connsiteY48" fmla="*/ 34724 h 1400536"/>
              <a:gd name="connsiteX49" fmla="*/ 3784921 w 4294207"/>
              <a:gd name="connsiteY49" fmla="*/ 23149 h 1400536"/>
              <a:gd name="connsiteX50" fmla="*/ 3842795 w 4294207"/>
              <a:gd name="connsiteY50" fmla="*/ 11574 h 1400536"/>
              <a:gd name="connsiteX51" fmla="*/ 4132162 w 4294207"/>
              <a:gd name="connsiteY51" fmla="*/ 0 h 1400536"/>
              <a:gd name="connsiteX52" fmla="*/ 4294207 w 4294207"/>
              <a:gd name="connsiteY52" fmla="*/ 11574 h 1400536"/>
              <a:gd name="connsiteX0" fmla="*/ 0 w 4224759"/>
              <a:gd name="connsiteY0" fmla="*/ 1377387 h 1400536"/>
              <a:gd name="connsiteX1" fmla="*/ 486137 w 4224759"/>
              <a:gd name="connsiteY1" fmla="*/ 1400536 h 1400536"/>
              <a:gd name="connsiteX2" fmla="*/ 925975 w 4224759"/>
              <a:gd name="connsiteY2" fmla="*/ 1388962 h 1400536"/>
              <a:gd name="connsiteX3" fmla="*/ 1122744 w 4224759"/>
              <a:gd name="connsiteY3" fmla="*/ 1365812 h 1400536"/>
              <a:gd name="connsiteX4" fmla="*/ 1238491 w 4224759"/>
              <a:gd name="connsiteY4" fmla="*/ 1354238 h 1400536"/>
              <a:gd name="connsiteX5" fmla="*/ 1435261 w 4224759"/>
              <a:gd name="connsiteY5" fmla="*/ 1319514 h 1400536"/>
              <a:gd name="connsiteX6" fmla="*/ 1469985 w 4224759"/>
              <a:gd name="connsiteY6" fmla="*/ 1307939 h 1400536"/>
              <a:gd name="connsiteX7" fmla="*/ 1585732 w 4224759"/>
              <a:gd name="connsiteY7" fmla="*/ 1284790 h 1400536"/>
              <a:gd name="connsiteX8" fmla="*/ 1689904 w 4224759"/>
              <a:gd name="connsiteY8" fmla="*/ 1250066 h 1400536"/>
              <a:gd name="connsiteX9" fmla="*/ 1724628 w 4224759"/>
              <a:gd name="connsiteY9" fmla="*/ 1238491 h 1400536"/>
              <a:gd name="connsiteX10" fmla="*/ 1759352 w 4224759"/>
              <a:gd name="connsiteY10" fmla="*/ 1226916 h 1400536"/>
              <a:gd name="connsiteX11" fmla="*/ 1863524 w 4224759"/>
              <a:gd name="connsiteY11" fmla="*/ 1180617 h 1400536"/>
              <a:gd name="connsiteX12" fmla="*/ 1898248 w 4224759"/>
              <a:gd name="connsiteY12" fmla="*/ 1169043 h 1400536"/>
              <a:gd name="connsiteX13" fmla="*/ 1967696 w 4224759"/>
              <a:gd name="connsiteY13" fmla="*/ 1122744 h 1400536"/>
              <a:gd name="connsiteX14" fmla="*/ 2048719 w 4224759"/>
              <a:gd name="connsiteY14" fmla="*/ 1088020 h 1400536"/>
              <a:gd name="connsiteX15" fmla="*/ 2118167 w 4224759"/>
              <a:gd name="connsiteY15" fmla="*/ 1053296 h 1400536"/>
              <a:gd name="connsiteX16" fmla="*/ 2187615 w 4224759"/>
              <a:gd name="connsiteY16" fmla="*/ 1006997 h 1400536"/>
              <a:gd name="connsiteX17" fmla="*/ 2210765 w 4224759"/>
              <a:gd name="connsiteY17" fmla="*/ 983848 h 1400536"/>
              <a:gd name="connsiteX18" fmla="*/ 2280213 w 4224759"/>
              <a:gd name="connsiteY18" fmla="*/ 949124 h 1400536"/>
              <a:gd name="connsiteX19" fmla="*/ 2349661 w 4224759"/>
              <a:gd name="connsiteY19" fmla="*/ 902825 h 1400536"/>
              <a:gd name="connsiteX20" fmla="*/ 2453833 w 4224759"/>
              <a:gd name="connsiteY20" fmla="*/ 844952 h 1400536"/>
              <a:gd name="connsiteX21" fmla="*/ 2500132 w 4224759"/>
              <a:gd name="connsiteY21" fmla="*/ 798653 h 1400536"/>
              <a:gd name="connsiteX22" fmla="*/ 2523281 w 4224759"/>
              <a:gd name="connsiteY22" fmla="*/ 775503 h 1400536"/>
              <a:gd name="connsiteX23" fmla="*/ 2569580 w 4224759"/>
              <a:gd name="connsiteY23" fmla="*/ 752354 h 1400536"/>
              <a:gd name="connsiteX24" fmla="*/ 2592729 w 4224759"/>
              <a:gd name="connsiteY24" fmla="*/ 717630 h 1400536"/>
              <a:gd name="connsiteX25" fmla="*/ 2627453 w 4224759"/>
              <a:gd name="connsiteY25" fmla="*/ 694481 h 1400536"/>
              <a:gd name="connsiteX26" fmla="*/ 2673752 w 4224759"/>
              <a:gd name="connsiteY26" fmla="*/ 648182 h 1400536"/>
              <a:gd name="connsiteX27" fmla="*/ 2708476 w 4224759"/>
              <a:gd name="connsiteY27" fmla="*/ 613458 h 1400536"/>
              <a:gd name="connsiteX28" fmla="*/ 2731625 w 4224759"/>
              <a:gd name="connsiteY28" fmla="*/ 578734 h 1400536"/>
              <a:gd name="connsiteX29" fmla="*/ 2766349 w 4224759"/>
              <a:gd name="connsiteY29" fmla="*/ 555585 h 1400536"/>
              <a:gd name="connsiteX30" fmla="*/ 2812648 w 4224759"/>
              <a:gd name="connsiteY30" fmla="*/ 497711 h 1400536"/>
              <a:gd name="connsiteX31" fmla="*/ 2847372 w 4224759"/>
              <a:gd name="connsiteY31" fmla="*/ 474562 h 1400536"/>
              <a:gd name="connsiteX32" fmla="*/ 2893671 w 4224759"/>
              <a:gd name="connsiteY32" fmla="*/ 428263 h 1400536"/>
              <a:gd name="connsiteX33" fmla="*/ 2928395 w 4224759"/>
              <a:gd name="connsiteY33" fmla="*/ 405114 h 1400536"/>
              <a:gd name="connsiteX34" fmla="*/ 2974694 w 4224759"/>
              <a:gd name="connsiteY34" fmla="*/ 358815 h 1400536"/>
              <a:gd name="connsiteX35" fmla="*/ 3009418 w 4224759"/>
              <a:gd name="connsiteY35" fmla="*/ 335666 h 1400536"/>
              <a:gd name="connsiteX36" fmla="*/ 3032567 w 4224759"/>
              <a:gd name="connsiteY36" fmla="*/ 312516 h 1400536"/>
              <a:gd name="connsiteX37" fmla="*/ 3067291 w 4224759"/>
              <a:gd name="connsiteY37" fmla="*/ 300941 h 1400536"/>
              <a:gd name="connsiteX38" fmla="*/ 3102015 w 4224759"/>
              <a:gd name="connsiteY38" fmla="*/ 277792 h 1400536"/>
              <a:gd name="connsiteX39" fmla="*/ 3125165 w 4224759"/>
              <a:gd name="connsiteY39" fmla="*/ 254643 h 1400536"/>
              <a:gd name="connsiteX40" fmla="*/ 3159889 w 4224759"/>
              <a:gd name="connsiteY40" fmla="*/ 243068 h 1400536"/>
              <a:gd name="connsiteX41" fmla="*/ 3264061 w 4224759"/>
              <a:gd name="connsiteY41" fmla="*/ 185195 h 1400536"/>
              <a:gd name="connsiteX42" fmla="*/ 3298785 w 4224759"/>
              <a:gd name="connsiteY42" fmla="*/ 162045 h 1400536"/>
              <a:gd name="connsiteX43" fmla="*/ 3368233 w 4224759"/>
              <a:gd name="connsiteY43" fmla="*/ 138896 h 1400536"/>
              <a:gd name="connsiteX44" fmla="*/ 3437681 w 4224759"/>
              <a:gd name="connsiteY44" fmla="*/ 104172 h 1400536"/>
              <a:gd name="connsiteX45" fmla="*/ 3472405 w 4224759"/>
              <a:gd name="connsiteY45" fmla="*/ 81022 h 1400536"/>
              <a:gd name="connsiteX46" fmla="*/ 3541853 w 4224759"/>
              <a:gd name="connsiteY46" fmla="*/ 57873 h 1400536"/>
              <a:gd name="connsiteX47" fmla="*/ 3622876 w 4224759"/>
              <a:gd name="connsiteY47" fmla="*/ 34724 h 1400536"/>
              <a:gd name="connsiteX48" fmla="*/ 3715473 w 4224759"/>
              <a:gd name="connsiteY48" fmla="*/ 23149 h 1400536"/>
              <a:gd name="connsiteX49" fmla="*/ 3773347 w 4224759"/>
              <a:gd name="connsiteY49" fmla="*/ 11574 h 1400536"/>
              <a:gd name="connsiteX50" fmla="*/ 4062714 w 4224759"/>
              <a:gd name="connsiteY50" fmla="*/ 0 h 1400536"/>
              <a:gd name="connsiteX51" fmla="*/ 4224759 w 4224759"/>
              <a:gd name="connsiteY51" fmla="*/ 11574 h 1400536"/>
              <a:gd name="connsiteX0" fmla="*/ 0 w 4224759"/>
              <a:gd name="connsiteY0" fmla="*/ 1377387 h 1388962"/>
              <a:gd name="connsiteX1" fmla="*/ 498466 w 4224759"/>
              <a:gd name="connsiteY1" fmla="*/ 1388207 h 1388962"/>
              <a:gd name="connsiteX2" fmla="*/ 925975 w 4224759"/>
              <a:gd name="connsiteY2" fmla="*/ 1388962 h 1388962"/>
              <a:gd name="connsiteX3" fmla="*/ 1122744 w 4224759"/>
              <a:gd name="connsiteY3" fmla="*/ 1365812 h 1388962"/>
              <a:gd name="connsiteX4" fmla="*/ 1238491 w 4224759"/>
              <a:gd name="connsiteY4" fmla="*/ 1354238 h 1388962"/>
              <a:gd name="connsiteX5" fmla="*/ 1435261 w 4224759"/>
              <a:gd name="connsiteY5" fmla="*/ 1319514 h 1388962"/>
              <a:gd name="connsiteX6" fmla="*/ 1469985 w 4224759"/>
              <a:gd name="connsiteY6" fmla="*/ 1307939 h 1388962"/>
              <a:gd name="connsiteX7" fmla="*/ 1585732 w 4224759"/>
              <a:gd name="connsiteY7" fmla="*/ 1284790 h 1388962"/>
              <a:gd name="connsiteX8" fmla="*/ 1689904 w 4224759"/>
              <a:gd name="connsiteY8" fmla="*/ 1250066 h 1388962"/>
              <a:gd name="connsiteX9" fmla="*/ 1724628 w 4224759"/>
              <a:gd name="connsiteY9" fmla="*/ 1238491 h 1388962"/>
              <a:gd name="connsiteX10" fmla="*/ 1759352 w 4224759"/>
              <a:gd name="connsiteY10" fmla="*/ 1226916 h 1388962"/>
              <a:gd name="connsiteX11" fmla="*/ 1863524 w 4224759"/>
              <a:gd name="connsiteY11" fmla="*/ 1180617 h 1388962"/>
              <a:gd name="connsiteX12" fmla="*/ 1898248 w 4224759"/>
              <a:gd name="connsiteY12" fmla="*/ 1169043 h 1388962"/>
              <a:gd name="connsiteX13" fmla="*/ 1967696 w 4224759"/>
              <a:gd name="connsiteY13" fmla="*/ 1122744 h 1388962"/>
              <a:gd name="connsiteX14" fmla="*/ 2048719 w 4224759"/>
              <a:gd name="connsiteY14" fmla="*/ 1088020 h 1388962"/>
              <a:gd name="connsiteX15" fmla="*/ 2118167 w 4224759"/>
              <a:gd name="connsiteY15" fmla="*/ 1053296 h 1388962"/>
              <a:gd name="connsiteX16" fmla="*/ 2187615 w 4224759"/>
              <a:gd name="connsiteY16" fmla="*/ 1006997 h 1388962"/>
              <a:gd name="connsiteX17" fmla="*/ 2210765 w 4224759"/>
              <a:gd name="connsiteY17" fmla="*/ 983848 h 1388962"/>
              <a:gd name="connsiteX18" fmla="*/ 2280213 w 4224759"/>
              <a:gd name="connsiteY18" fmla="*/ 949124 h 1388962"/>
              <a:gd name="connsiteX19" fmla="*/ 2349661 w 4224759"/>
              <a:gd name="connsiteY19" fmla="*/ 902825 h 1388962"/>
              <a:gd name="connsiteX20" fmla="*/ 2453833 w 4224759"/>
              <a:gd name="connsiteY20" fmla="*/ 844952 h 1388962"/>
              <a:gd name="connsiteX21" fmla="*/ 2500132 w 4224759"/>
              <a:gd name="connsiteY21" fmla="*/ 798653 h 1388962"/>
              <a:gd name="connsiteX22" fmla="*/ 2523281 w 4224759"/>
              <a:gd name="connsiteY22" fmla="*/ 775503 h 1388962"/>
              <a:gd name="connsiteX23" fmla="*/ 2569580 w 4224759"/>
              <a:gd name="connsiteY23" fmla="*/ 752354 h 1388962"/>
              <a:gd name="connsiteX24" fmla="*/ 2592729 w 4224759"/>
              <a:gd name="connsiteY24" fmla="*/ 717630 h 1388962"/>
              <a:gd name="connsiteX25" fmla="*/ 2627453 w 4224759"/>
              <a:gd name="connsiteY25" fmla="*/ 694481 h 1388962"/>
              <a:gd name="connsiteX26" fmla="*/ 2673752 w 4224759"/>
              <a:gd name="connsiteY26" fmla="*/ 648182 h 1388962"/>
              <a:gd name="connsiteX27" fmla="*/ 2708476 w 4224759"/>
              <a:gd name="connsiteY27" fmla="*/ 613458 h 1388962"/>
              <a:gd name="connsiteX28" fmla="*/ 2731625 w 4224759"/>
              <a:gd name="connsiteY28" fmla="*/ 578734 h 1388962"/>
              <a:gd name="connsiteX29" fmla="*/ 2766349 w 4224759"/>
              <a:gd name="connsiteY29" fmla="*/ 555585 h 1388962"/>
              <a:gd name="connsiteX30" fmla="*/ 2812648 w 4224759"/>
              <a:gd name="connsiteY30" fmla="*/ 497711 h 1388962"/>
              <a:gd name="connsiteX31" fmla="*/ 2847372 w 4224759"/>
              <a:gd name="connsiteY31" fmla="*/ 474562 h 1388962"/>
              <a:gd name="connsiteX32" fmla="*/ 2893671 w 4224759"/>
              <a:gd name="connsiteY32" fmla="*/ 428263 h 1388962"/>
              <a:gd name="connsiteX33" fmla="*/ 2928395 w 4224759"/>
              <a:gd name="connsiteY33" fmla="*/ 405114 h 1388962"/>
              <a:gd name="connsiteX34" fmla="*/ 2974694 w 4224759"/>
              <a:gd name="connsiteY34" fmla="*/ 358815 h 1388962"/>
              <a:gd name="connsiteX35" fmla="*/ 3009418 w 4224759"/>
              <a:gd name="connsiteY35" fmla="*/ 335666 h 1388962"/>
              <a:gd name="connsiteX36" fmla="*/ 3032567 w 4224759"/>
              <a:gd name="connsiteY36" fmla="*/ 312516 h 1388962"/>
              <a:gd name="connsiteX37" fmla="*/ 3067291 w 4224759"/>
              <a:gd name="connsiteY37" fmla="*/ 300941 h 1388962"/>
              <a:gd name="connsiteX38" fmla="*/ 3102015 w 4224759"/>
              <a:gd name="connsiteY38" fmla="*/ 277792 h 1388962"/>
              <a:gd name="connsiteX39" fmla="*/ 3125165 w 4224759"/>
              <a:gd name="connsiteY39" fmla="*/ 254643 h 1388962"/>
              <a:gd name="connsiteX40" fmla="*/ 3159889 w 4224759"/>
              <a:gd name="connsiteY40" fmla="*/ 243068 h 1388962"/>
              <a:gd name="connsiteX41" fmla="*/ 3264061 w 4224759"/>
              <a:gd name="connsiteY41" fmla="*/ 185195 h 1388962"/>
              <a:gd name="connsiteX42" fmla="*/ 3298785 w 4224759"/>
              <a:gd name="connsiteY42" fmla="*/ 162045 h 1388962"/>
              <a:gd name="connsiteX43" fmla="*/ 3368233 w 4224759"/>
              <a:gd name="connsiteY43" fmla="*/ 138896 h 1388962"/>
              <a:gd name="connsiteX44" fmla="*/ 3437681 w 4224759"/>
              <a:gd name="connsiteY44" fmla="*/ 104172 h 1388962"/>
              <a:gd name="connsiteX45" fmla="*/ 3472405 w 4224759"/>
              <a:gd name="connsiteY45" fmla="*/ 81022 h 1388962"/>
              <a:gd name="connsiteX46" fmla="*/ 3541853 w 4224759"/>
              <a:gd name="connsiteY46" fmla="*/ 57873 h 1388962"/>
              <a:gd name="connsiteX47" fmla="*/ 3622876 w 4224759"/>
              <a:gd name="connsiteY47" fmla="*/ 34724 h 1388962"/>
              <a:gd name="connsiteX48" fmla="*/ 3715473 w 4224759"/>
              <a:gd name="connsiteY48" fmla="*/ 23149 h 1388962"/>
              <a:gd name="connsiteX49" fmla="*/ 3773347 w 4224759"/>
              <a:gd name="connsiteY49" fmla="*/ 11574 h 1388962"/>
              <a:gd name="connsiteX50" fmla="*/ 4062714 w 4224759"/>
              <a:gd name="connsiteY50" fmla="*/ 0 h 1388962"/>
              <a:gd name="connsiteX51" fmla="*/ 4224759 w 4224759"/>
              <a:gd name="connsiteY51" fmla="*/ 11574 h 1388962"/>
              <a:gd name="connsiteX0" fmla="*/ 0 w 4224759"/>
              <a:gd name="connsiteY0" fmla="*/ 1377387 h 1388962"/>
              <a:gd name="connsiteX1" fmla="*/ 498466 w 4224759"/>
              <a:gd name="connsiteY1" fmla="*/ 1388207 h 1388962"/>
              <a:gd name="connsiteX2" fmla="*/ 925975 w 4224759"/>
              <a:gd name="connsiteY2" fmla="*/ 1388962 h 1388962"/>
              <a:gd name="connsiteX3" fmla="*/ 1122744 w 4224759"/>
              <a:gd name="connsiteY3" fmla="*/ 1365812 h 1388962"/>
              <a:gd name="connsiteX4" fmla="*/ 1238491 w 4224759"/>
              <a:gd name="connsiteY4" fmla="*/ 1354238 h 1388962"/>
              <a:gd name="connsiteX5" fmla="*/ 1435261 w 4224759"/>
              <a:gd name="connsiteY5" fmla="*/ 1319514 h 1388962"/>
              <a:gd name="connsiteX6" fmla="*/ 1469985 w 4224759"/>
              <a:gd name="connsiteY6" fmla="*/ 1307939 h 1388962"/>
              <a:gd name="connsiteX7" fmla="*/ 1585732 w 4224759"/>
              <a:gd name="connsiteY7" fmla="*/ 1284790 h 1388962"/>
              <a:gd name="connsiteX8" fmla="*/ 1689904 w 4224759"/>
              <a:gd name="connsiteY8" fmla="*/ 1250066 h 1388962"/>
              <a:gd name="connsiteX9" fmla="*/ 1724628 w 4224759"/>
              <a:gd name="connsiteY9" fmla="*/ 1238491 h 1388962"/>
              <a:gd name="connsiteX10" fmla="*/ 1759352 w 4224759"/>
              <a:gd name="connsiteY10" fmla="*/ 1226916 h 1388962"/>
              <a:gd name="connsiteX11" fmla="*/ 1863524 w 4224759"/>
              <a:gd name="connsiteY11" fmla="*/ 1180617 h 1388962"/>
              <a:gd name="connsiteX12" fmla="*/ 1898248 w 4224759"/>
              <a:gd name="connsiteY12" fmla="*/ 1169043 h 1388962"/>
              <a:gd name="connsiteX13" fmla="*/ 1967696 w 4224759"/>
              <a:gd name="connsiteY13" fmla="*/ 1122744 h 1388962"/>
              <a:gd name="connsiteX14" fmla="*/ 2048719 w 4224759"/>
              <a:gd name="connsiteY14" fmla="*/ 1088020 h 1388962"/>
              <a:gd name="connsiteX15" fmla="*/ 2118167 w 4224759"/>
              <a:gd name="connsiteY15" fmla="*/ 1053296 h 1388962"/>
              <a:gd name="connsiteX16" fmla="*/ 2187615 w 4224759"/>
              <a:gd name="connsiteY16" fmla="*/ 1006997 h 1388962"/>
              <a:gd name="connsiteX17" fmla="*/ 2280213 w 4224759"/>
              <a:gd name="connsiteY17" fmla="*/ 949124 h 1388962"/>
              <a:gd name="connsiteX18" fmla="*/ 2349661 w 4224759"/>
              <a:gd name="connsiteY18" fmla="*/ 902825 h 1388962"/>
              <a:gd name="connsiteX19" fmla="*/ 2453833 w 4224759"/>
              <a:gd name="connsiteY19" fmla="*/ 844952 h 1388962"/>
              <a:gd name="connsiteX20" fmla="*/ 2500132 w 4224759"/>
              <a:gd name="connsiteY20" fmla="*/ 798653 h 1388962"/>
              <a:gd name="connsiteX21" fmla="*/ 2523281 w 4224759"/>
              <a:gd name="connsiteY21" fmla="*/ 775503 h 1388962"/>
              <a:gd name="connsiteX22" fmla="*/ 2569580 w 4224759"/>
              <a:gd name="connsiteY22" fmla="*/ 752354 h 1388962"/>
              <a:gd name="connsiteX23" fmla="*/ 2592729 w 4224759"/>
              <a:gd name="connsiteY23" fmla="*/ 717630 h 1388962"/>
              <a:gd name="connsiteX24" fmla="*/ 2627453 w 4224759"/>
              <a:gd name="connsiteY24" fmla="*/ 694481 h 1388962"/>
              <a:gd name="connsiteX25" fmla="*/ 2673752 w 4224759"/>
              <a:gd name="connsiteY25" fmla="*/ 648182 h 1388962"/>
              <a:gd name="connsiteX26" fmla="*/ 2708476 w 4224759"/>
              <a:gd name="connsiteY26" fmla="*/ 613458 h 1388962"/>
              <a:gd name="connsiteX27" fmla="*/ 2731625 w 4224759"/>
              <a:gd name="connsiteY27" fmla="*/ 578734 h 1388962"/>
              <a:gd name="connsiteX28" fmla="*/ 2766349 w 4224759"/>
              <a:gd name="connsiteY28" fmla="*/ 555585 h 1388962"/>
              <a:gd name="connsiteX29" fmla="*/ 2812648 w 4224759"/>
              <a:gd name="connsiteY29" fmla="*/ 497711 h 1388962"/>
              <a:gd name="connsiteX30" fmla="*/ 2847372 w 4224759"/>
              <a:gd name="connsiteY30" fmla="*/ 474562 h 1388962"/>
              <a:gd name="connsiteX31" fmla="*/ 2893671 w 4224759"/>
              <a:gd name="connsiteY31" fmla="*/ 428263 h 1388962"/>
              <a:gd name="connsiteX32" fmla="*/ 2928395 w 4224759"/>
              <a:gd name="connsiteY32" fmla="*/ 405114 h 1388962"/>
              <a:gd name="connsiteX33" fmla="*/ 2974694 w 4224759"/>
              <a:gd name="connsiteY33" fmla="*/ 358815 h 1388962"/>
              <a:gd name="connsiteX34" fmla="*/ 3009418 w 4224759"/>
              <a:gd name="connsiteY34" fmla="*/ 335666 h 1388962"/>
              <a:gd name="connsiteX35" fmla="*/ 3032567 w 4224759"/>
              <a:gd name="connsiteY35" fmla="*/ 312516 h 1388962"/>
              <a:gd name="connsiteX36" fmla="*/ 3067291 w 4224759"/>
              <a:gd name="connsiteY36" fmla="*/ 300941 h 1388962"/>
              <a:gd name="connsiteX37" fmla="*/ 3102015 w 4224759"/>
              <a:gd name="connsiteY37" fmla="*/ 277792 h 1388962"/>
              <a:gd name="connsiteX38" fmla="*/ 3125165 w 4224759"/>
              <a:gd name="connsiteY38" fmla="*/ 254643 h 1388962"/>
              <a:gd name="connsiteX39" fmla="*/ 3159889 w 4224759"/>
              <a:gd name="connsiteY39" fmla="*/ 243068 h 1388962"/>
              <a:gd name="connsiteX40" fmla="*/ 3264061 w 4224759"/>
              <a:gd name="connsiteY40" fmla="*/ 185195 h 1388962"/>
              <a:gd name="connsiteX41" fmla="*/ 3298785 w 4224759"/>
              <a:gd name="connsiteY41" fmla="*/ 162045 h 1388962"/>
              <a:gd name="connsiteX42" fmla="*/ 3368233 w 4224759"/>
              <a:gd name="connsiteY42" fmla="*/ 138896 h 1388962"/>
              <a:gd name="connsiteX43" fmla="*/ 3437681 w 4224759"/>
              <a:gd name="connsiteY43" fmla="*/ 104172 h 1388962"/>
              <a:gd name="connsiteX44" fmla="*/ 3472405 w 4224759"/>
              <a:gd name="connsiteY44" fmla="*/ 81022 h 1388962"/>
              <a:gd name="connsiteX45" fmla="*/ 3541853 w 4224759"/>
              <a:gd name="connsiteY45" fmla="*/ 57873 h 1388962"/>
              <a:gd name="connsiteX46" fmla="*/ 3622876 w 4224759"/>
              <a:gd name="connsiteY46" fmla="*/ 34724 h 1388962"/>
              <a:gd name="connsiteX47" fmla="*/ 3715473 w 4224759"/>
              <a:gd name="connsiteY47" fmla="*/ 23149 h 1388962"/>
              <a:gd name="connsiteX48" fmla="*/ 3773347 w 4224759"/>
              <a:gd name="connsiteY48" fmla="*/ 11574 h 1388962"/>
              <a:gd name="connsiteX49" fmla="*/ 4062714 w 4224759"/>
              <a:gd name="connsiteY49" fmla="*/ 0 h 1388962"/>
              <a:gd name="connsiteX50" fmla="*/ 4224759 w 4224759"/>
              <a:gd name="connsiteY50" fmla="*/ 11574 h 1388962"/>
              <a:gd name="connsiteX0" fmla="*/ 0 w 4224759"/>
              <a:gd name="connsiteY0" fmla="*/ 1377387 h 1388962"/>
              <a:gd name="connsiteX1" fmla="*/ 498466 w 4224759"/>
              <a:gd name="connsiteY1" fmla="*/ 1388207 h 1388962"/>
              <a:gd name="connsiteX2" fmla="*/ 925975 w 4224759"/>
              <a:gd name="connsiteY2" fmla="*/ 1388962 h 1388962"/>
              <a:gd name="connsiteX3" fmla="*/ 1122744 w 4224759"/>
              <a:gd name="connsiteY3" fmla="*/ 1365812 h 1388962"/>
              <a:gd name="connsiteX4" fmla="*/ 1238491 w 4224759"/>
              <a:gd name="connsiteY4" fmla="*/ 1354238 h 1388962"/>
              <a:gd name="connsiteX5" fmla="*/ 1435261 w 4224759"/>
              <a:gd name="connsiteY5" fmla="*/ 1319514 h 1388962"/>
              <a:gd name="connsiteX6" fmla="*/ 1469985 w 4224759"/>
              <a:gd name="connsiteY6" fmla="*/ 1307939 h 1388962"/>
              <a:gd name="connsiteX7" fmla="*/ 1585732 w 4224759"/>
              <a:gd name="connsiteY7" fmla="*/ 1284790 h 1388962"/>
              <a:gd name="connsiteX8" fmla="*/ 1689904 w 4224759"/>
              <a:gd name="connsiteY8" fmla="*/ 1250066 h 1388962"/>
              <a:gd name="connsiteX9" fmla="*/ 1724628 w 4224759"/>
              <a:gd name="connsiteY9" fmla="*/ 1238491 h 1388962"/>
              <a:gd name="connsiteX10" fmla="*/ 1863524 w 4224759"/>
              <a:gd name="connsiteY10" fmla="*/ 1180617 h 1388962"/>
              <a:gd name="connsiteX11" fmla="*/ 1898248 w 4224759"/>
              <a:gd name="connsiteY11" fmla="*/ 1169043 h 1388962"/>
              <a:gd name="connsiteX12" fmla="*/ 1967696 w 4224759"/>
              <a:gd name="connsiteY12" fmla="*/ 1122744 h 1388962"/>
              <a:gd name="connsiteX13" fmla="*/ 2048719 w 4224759"/>
              <a:gd name="connsiteY13" fmla="*/ 1088020 h 1388962"/>
              <a:gd name="connsiteX14" fmla="*/ 2118167 w 4224759"/>
              <a:gd name="connsiteY14" fmla="*/ 1053296 h 1388962"/>
              <a:gd name="connsiteX15" fmla="*/ 2187615 w 4224759"/>
              <a:gd name="connsiteY15" fmla="*/ 1006997 h 1388962"/>
              <a:gd name="connsiteX16" fmla="*/ 2280213 w 4224759"/>
              <a:gd name="connsiteY16" fmla="*/ 949124 h 1388962"/>
              <a:gd name="connsiteX17" fmla="*/ 2349661 w 4224759"/>
              <a:gd name="connsiteY17" fmla="*/ 902825 h 1388962"/>
              <a:gd name="connsiteX18" fmla="*/ 2453833 w 4224759"/>
              <a:gd name="connsiteY18" fmla="*/ 844952 h 1388962"/>
              <a:gd name="connsiteX19" fmla="*/ 2500132 w 4224759"/>
              <a:gd name="connsiteY19" fmla="*/ 798653 h 1388962"/>
              <a:gd name="connsiteX20" fmla="*/ 2523281 w 4224759"/>
              <a:gd name="connsiteY20" fmla="*/ 775503 h 1388962"/>
              <a:gd name="connsiteX21" fmla="*/ 2569580 w 4224759"/>
              <a:gd name="connsiteY21" fmla="*/ 752354 h 1388962"/>
              <a:gd name="connsiteX22" fmla="*/ 2592729 w 4224759"/>
              <a:gd name="connsiteY22" fmla="*/ 717630 h 1388962"/>
              <a:gd name="connsiteX23" fmla="*/ 2627453 w 4224759"/>
              <a:gd name="connsiteY23" fmla="*/ 694481 h 1388962"/>
              <a:gd name="connsiteX24" fmla="*/ 2673752 w 4224759"/>
              <a:gd name="connsiteY24" fmla="*/ 648182 h 1388962"/>
              <a:gd name="connsiteX25" fmla="*/ 2708476 w 4224759"/>
              <a:gd name="connsiteY25" fmla="*/ 613458 h 1388962"/>
              <a:gd name="connsiteX26" fmla="*/ 2731625 w 4224759"/>
              <a:gd name="connsiteY26" fmla="*/ 578734 h 1388962"/>
              <a:gd name="connsiteX27" fmla="*/ 2766349 w 4224759"/>
              <a:gd name="connsiteY27" fmla="*/ 555585 h 1388962"/>
              <a:gd name="connsiteX28" fmla="*/ 2812648 w 4224759"/>
              <a:gd name="connsiteY28" fmla="*/ 497711 h 1388962"/>
              <a:gd name="connsiteX29" fmla="*/ 2847372 w 4224759"/>
              <a:gd name="connsiteY29" fmla="*/ 474562 h 1388962"/>
              <a:gd name="connsiteX30" fmla="*/ 2893671 w 4224759"/>
              <a:gd name="connsiteY30" fmla="*/ 428263 h 1388962"/>
              <a:gd name="connsiteX31" fmla="*/ 2928395 w 4224759"/>
              <a:gd name="connsiteY31" fmla="*/ 405114 h 1388962"/>
              <a:gd name="connsiteX32" fmla="*/ 2974694 w 4224759"/>
              <a:gd name="connsiteY32" fmla="*/ 358815 h 1388962"/>
              <a:gd name="connsiteX33" fmla="*/ 3009418 w 4224759"/>
              <a:gd name="connsiteY33" fmla="*/ 335666 h 1388962"/>
              <a:gd name="connsiteX34" fmla="*/ 3032567 w 4224759"/>
              <a:gd name="connsiteY34" fmla="*/ 312516 h 1388962"/>
              <a:gd name="connsiteX35" fmla="*/ 3067291 w 4224759"/>
              <a:gd name="connsiteY35" fmla="*/ 300941 h 1388962"/>
              <a:gd name="connsiteX36" fmla="*/ 3102015 w 4224759"/>
              <a:gd name="connsiteY36" fmla="*/ 277792 h 1388962"/>
              <a:gd name="connsiteX37" fmla="*/ 3125165 w 4224759"/>
              <a:gd name="connsiteY37" fmla="*/ 254643 h 1388962"/>
              <a:gd name="connsiteX38" fmla="*/ 3159889 w 4224759"/>
              <a:gd name="connsiteY38" fmla="*/ 243068 h 1388962"/>
              <a:gd name="connsiteX39" fmla="*/ 3264061 w 4224759"/>
              <a:gd name="connsiteY39" fmla="*/ 185195 h 1388962"/>
              <a:gd name="connsiteX40" fmla="*/ 3298785 w 4224759"/>
              <a:gd name="connsiteY40" fmla="*/ 162045 h 1388962"/>
              <a:gd name="connsiteX41" fmla="*/ 3368233 w 4224759"/>
              <a:gd name="connsiteY41" fmla="*/ 138896 h 1388962"/>
              <a:gd name="connsiteX42" fmla="*/ 3437681 w 4224759"/>
              <a:gd name="connsiteY42" fmla="*/ 104172 h 1388962"/>
              <a:gd name="connsiteX43" fmla="*/ 3472405 w 4224759"/>
              <a:gd name="connsiteY43" fmla="*/ 81022 h 1388962"/>
              <a:gd name="connsiteX44" fmla="*/ 3541853 w 4224759"/>
              <a:gd name="connsiteY44" fmla="*/ 57873 h 1388962"/>
              <a:gd name="connsiteX45" fmla="*/ 3622876 w 4224759"/>
              <a:gd name="connsiteY45" fmla="*/ 34724 h 1388962"/>
              <a:gd name="connsiteX46" fmla="*/ 3715473 w 4224759"/>
              <a:gd name="connsiteY46" fmla="*/ 23149 h 1388962"/>
              <a:gd name="connsiteX47" fmla="*/ 3773347 w 4224759"/>
              <a:gd name="connsiteY47" fmla="*/ 11574 h 1388962"/>
              <a:gd name="connsiteX48" fmla="*/ 4062714 w 4224759"/>
              <a:gd name="connsiteY48" fmla="*/ 0 h 1388962"/>
              <a:gd name="connsiteX49" fmla="*/ 4224759 w 4224759"/>
              <a:gd name="connsiteY49" fmla="*/ 11574 h 1388962"/>
              <a:gd name="connsiteX0" fmla="*/ 0 w 4224759"/>
              <a:gd name="connsiteY0" fmla="*/ 1377387 h 1388962"/>
              <a:gd name="connsiteX1" fmla="*/ 498466 w 4224759"/>
              <a:gd name="connsiteY1" fmla="*/ 1388207 h 1388962"/>
              <a:gd name="connsiteX2" fmla="*/ 925975 w 4224759"/>
              <a:gd name="connsiteY2" fmla="*/ 1388962 h 1388962"/>
              <a:gd name="connsiteX3" fmla="*/ 1122744 w 4224759"/>
              <a:gd name="connsiteY3" fmla="*/ 1365812 h 1388962"/>
              <a:gd name="connsiteX4" fmla="*/ 1238491 w 4224759"/>
              <a:gd name="connsiteY4" fmla="*/ 1354238 h 1388962"/>
              <a:gd name="connsiteX5" fmla="*/ 1435261 w 4224759"/>
              <a:gd name="connsiteY5" fmla="*/ 1319514 h 1388962"/>
              <a:gd name="connsiteX6" fmla="*/ 1585732 w 4224759"/>
              <a:gd name="connsiteY6" fmla="*/ 1284790 h 1388962"/>
              <a:gd name="connsiteX7" fmla="*/ 1689904 w 4224759"/>
              <a:gd name="connsiteY7" fmla="*/ 1250066 h 1388962"/>
              <a:gd name="connsiteX8" fmla="*/ 1724628 w 4224759"/>
              <a:gd name="connsiteY8" fmla="*/ 1238491 h 1388962"/>
              <a:gd name="connsiteX9" fmla="*/ 1863524 w 4224759"/>
              <a:gd name="connsiteY9" fmla="*/ 1180617 h 1388962"/>
              <a:gd name="connsiteX10" fmla="*/ 1898248 w 4224759"/>
              <a:gd name="connsiteY10" fmla="*/ 1169043 h 1388962"/>
              <a:gd name="connsiteX11" fmla="*/ 1967696 w 4224759"/>
              <a:gd name="connsiteY11" fmla="*/ 1122744 h 1388962"/>
              <a:gd name="connsiteX12" fmla="*/ 2048719 w 4224759"/>
              <a:gd name="connsiteY12" fmla="*/ 1088020 h 1388962"/>
              <a:gd name="connsiteX13" fmla="*/ 2118167 w 4224759"/>
              <a:gd name="connsiteY13" fmla="*/ 1053296 h 1388962"/>
              <a:gd name="connsiteX14" fmla="*/ 2187615 w 4224759"/>
              <a:gd name="connsiteY14" fmla="*/ 1006997 h 1388962"/>
              <a:gd name="connsiteX15" fmla="*/ 2280213 w 4224759"/>
              <a:gd name="connsiteY15" fmla="*/ 949124 h 1388962"/>
              <a:gd name="connsiteX16" fmla="*/ 2349661 w 4224759"/>
              <a:gd name="connsiteY16" fmla="*/ 902825 h 1388962"/>
              <a:gd name="connsiteX17" fmla="*/ 2453833 w 4224759"/>
              <a:gd name="connsiteY17" fmla="*/ 844952 h 1388962"/>
              <a:gd name="connsiteX18" fmla="*/ 2500132 w 4224759"/>
              <a:gd name="connsiteY18" fmla="*/ 798653 h 1388962"/>
              <a:gd name="connsiteX19" fmla="*/ 2523281 w 4224759"/>
              <a:gd name="connsiteY19" fmla="*/ 775503 h 1388962"/>
              <a:gd name="connsiteX20" fmla="*/ 2569580 w 4224759"/>
              <a:gd name="connsiteY20" fmla="*/ 752354 h 1388962"/>
              <a:gd name="connsiteX21" fmla="*/ 2592729 w 4224759"/>
              <a:gd name="connsiteY21" fmla="*/ 717630 h 1388962"/>
              <a:gd name="connsiteX22" fmla="*/ 2627453 w 4224759"/>
              <a:gd name="connsiteY22" fmla="*/ 694481 h 1388962"/>
              <a:gd name="connsiteX23" fmla="*/ 2673752 w 4224759"/>
              <a:gd name="connsiteY23" fmla="*/ 648182 h 1388962"/>
              <a:gd name="connsiteX24" fmla="*/ 2708476 w 4224759"/>
              <a:gd name="connsiteY24" fmla="*/ 613458 h 1388962"/>
              <a:gd name="connsiteX25" fmla="*/ 2731625 w 4224759"/>
              <a:gd name="connsiteY25" fmla="*/ 578734 h 1388962"/>
              <a:gd name="connsiteX26" fmla="*/ 2766349 w 4224759"/>
              <a:gd name="connsiteY26" fmla="*/ 555585 h 1388962"/>
              <a:gd name="connsiteX27" fmla="*/ 2812648 w 4224759"/>
              <a:gd name="connsiteY27" fmla="*/ 497711 h 1388962"/>
              <a:gd name="connsiteX28" fmla="*/ 2847372 w 4224759"/>
              <a:gd name="connsiteY28" fmla="*/ 474562 h 1388962"/>
              <a:gd name="connsiteX29" fmla="*/ 2893671 w 4224759"/>
              <a:gd name="connsiteY29" fmla="*/ 428263 h 1388962"/>
              <a:gd name="connsiteX30" fmla="*/ 2928395 w 4224759"/>
              <a:gd name="connsiteY30" fmla="*/ 405114 h 1388962"/>
              <a:gd name="connsiteX31" fmla="*/ 2974694 w 4224759"/>
              <a:gd name="connsiteY31" fmla="*/ 358815 h 1388962"/>
              <a:gd name="connsiteX32" fmla="*/ 3009418 w 4224759"/>
              <a:gd name="connsiteY32" fmla="*/ 335666 h 1388962"/>
              <a:gd name="connsiteX33" fmla="*/ 3032567 w 4224759"/>
              <a:gd name="connsiteY33" fmla="*/ 312516 h 1388962"/>
              <a:gd name="connsiteX34" fmla="*/ 3067291 w 4224759"/>
              <a:gd name="connsiteY34" fmla="*/ 300941 h 1388962"/>
              <a:gd name="connsiteX35" fmla="*/ 3102015 w 4224759"/>
              <a:gd name="connsiteY35" fmla="*/ 277792 h 1388962"/>
              <a:gd name="connsiteX36" fmla="*/ 3125165 w 4224759"/>
              <a:gd name="connsiteY36" fmla="*/ 254643 h 1388962"/>
              <a:gd name="connsiteX37" fmla="*/ 3159889 w 4224759"/>
              <a:gd name="connsiteY37" fmla="*/ 243068 h 1388962"/>
              <a:gd name="connsiteX38" fmla="*/ 3264061 w 4224759"/>
              <a:gd name="connsiteY38" fmla="*/ 185195 h 1388962"/>
              <a:gd name="connsiteX39" fmla="*/ 3298785 w 4224759"/>
              <a:gd name="connsiteY39" fmla="*/ 162045 h 1388962"/>
              <a:gd name="connsiteX40" fmla="*/ 3368233 w 4224759"/>
              <a:gd name="connsiteY40" fmla="*/ 138896 h 1388962"/>
              <a:gd name="connsiteX41" fmla="*/ 3437681 w 4224759"/>
              <a:gd name="connsiteY41" fmla="*/ 104172 h 1388962"/>
              <a:gd name="connsiteX42" fmla="*/ 3472405 w 4224759"/>
              <a:gd name="connsiteY42" fmla="*/ 81022 h 1388962"/>
              <a:gd name="connsiteX43" fmla="*/ 3541853 w 4224759"/>
              <a:gd name="connsiteY43" fmla="*/ 57873 h 1388962"/>
              <a:gd name="connsiteX44" fmla="*/ 3622876 w 4224759"/>
              <a:gd name="connsiteY44" fmla="*/ 34724 h 1388962"/>
              <a:gd name="connsiteX45" fmla="*/ 3715473 w 4224759"/>
              <a:gd name="connsiteY45" fmla="*/ 23149 h 1388962"/>
              <a:gd name="connsiteX46" fmla="*/ 3773347 w 4224759"/>
              <a:gd name="connsiteY46" fmla="*/ 11574 h 1388962"/>
              <a:gd name="connsiteX47" fmla="*/ 4062714 w 4224759"/>
              <a:gd name="connsiteY47" fmla="*/ 0 h 1388962"/>
              <a:gd name="connsiteX48" fmla="*/ 4224759 w 4224759"/>
              <a:gd name="connsiteY48" fmla="*/ 11574 h 1388962"/>
              <a:gd name="connsiteX0" fmla="*/ 0 w 4224759"/>
              <a:gd name="connsiteY0" fmla="*/ 1377387 h 1388962"/>
              <a:gd name="connsiteX1" fmla="*/ 498466 w 4224759"/>
              <a:gd name="connsiteY1" fmla="*/ 1388207 h 1388962"/>
              <a:gd name="connsiteX2" fmla="*/ 925975 w 4224759"/>
              <a:gd name="connsiteY2" fmla="*/ 1388962 h 1388962"/>
              <a:gd name="connsiteX3" fmla="*/ 1122744 w 4224759"/>
              <a:gd name="connsiteY3" fmla="*/ 1365812 h 1388962"/>
              <a:gd name="connsiteX4" fmla="*/ 1238491 w 4224759"/>
              <a:gd name="connsiteY4" fmla="*/ 1354238 h 1388962"/>
              <a:gd name="connsiteX5" fmla="*/ 1435261 w 4224759"/>
              <a:gd name="connsiteY5" fmla="*/ 1319514 h 1388962"/>
              <a:gd name="connsiteX6" fmla="*/ 1585732 w 4224759"/>
              <a:gd name="connsiteY6" fmla="*/ 1284790 h 1388962"/>
              <a:gd name="connsiteX7" fmla="*/ 1689904 w 4224759"/>
              <a:gd name="connsiteY7" fmla="*/ 1250066 h 1388962"/>
              <a:gd name="connsiteX8" fmla="*/ 1724628 w 4224759"/>
              <a:gd name="connsiteY8" fmla="*/ 1238491 h 1388962"/>
              <a:gd name="connsiteX9" fmla="*/ 1863524 w 4224759"/>
              <a:gd name="connsiteY9" fmla="*/ 1180617 h 1388962"/>
              <a:gd name="connsiteX10" fmla="*/ 1898248 w 4224759"/>
              <a:gd name="connsiteY10" fmla="*/ 1169043 h 1388962"/>
              <a:gd name="connsiteX11" fmla="*/ 1967696 w 4224759"/>
              <a:gd name="connsiteY11" fmla="*/ 1122744 h 1388962"/>
              <a:gd name="connsiteX12" fmla="*/ 2048719 w 4224759"/>
              <a:gd name="connsiteY12" fmla="*/ 1088020 h 1388962"/>
              <a:gd name="connsiteX13" fmla="*/ 2118167 w 4224759"/>
              <a:gd name="connsiteY13" fmla="*/ 1053296 h 1388962"/>
              <a:gd name="connsiteX14" fmla="*/ 2187615 w 4224759"/>
              <a:gd name="connsiteY14" fmla="*/ 1006997 h 1388962"/>
              <a:gd name="connsiteX15" fmla="*/ 2280213 w 4224759"/>
              <a:gd name="connsiteY15" fmla="*/ 949124 h 1388962"/>
              <a:gd name="connsiteX16" fmla="*/ 2349661 w 4224759"/>
              <a:gd name="connsiteY16" fmla="*/ 902825 h 1388962"/>
              <a:gd name="connsiteX17" fmla="*/ 2453833 w 4224759"/>
              <a:gd name="connsiteY17" fmla="*/ 844952 h 1388962"/>
              <a:gd name="connsiteX18" fmla="*/ 2500132 w 4224759"/>
              <a:gd name="connsiteY18" fmla="*/ 798653 h 1388962"/>
              <a:gd name="connsiteX19" fmla="*/ 2523281 w 4224759"/>
              <a:gd name="connsiteY19" fmla="*/ 775503 h 1388962"/>
              <a:gd name="connsiteX20" fmla="*/ 2569580 w 4224759"/>
              <a:gd name="connsiteY20" fmla="*/ 752354 h 1388962"/>
              <a:gd name="connsiteX21" fmla="*/ 2592729 w 4224759"/>
              <a:gd name="connsiteY21" fmla="*/ 717630 h 1388962"/>
              <a:gd name="connsiteX22" fmla="*/ 2627453 w 4224759"/>
              <a:gd name="connsiteY22" fmla="*/ 694481 h 1388962"/>
              <a:gd name="connsiteX23" fmla="*/ 2673752 w 4224759"/>
              <a:gd name="connsiteY23" fmla="*/ 648182 h 1388962"/>
              <a:gd name="connsiteX24" fmla="*/ 2708476 w 4224759"/>
              <a:gd name="connsiteY24" fmla="*/ 613458 h 1388962"/>
              <a:gd name="connsiteX25" fmla="*/ 2731625 w 4224759"/>
              <a:gd name="connsiteY25" fmla="*/ 578734 h 1388962"/>
              <a:gd name="connsiteX26" fmla="*/ 2812648 w 4224759"/>
              <a:gd name="connsiteY26" fmla="*/ 497711 h 1388962"/>
              <a:gd name="connsiteX27" fmla="*/ 2847372 w 4224759"/>
              <a:gd name="connsiteY27" fmla="*/ 474562 h 1388962"/>
              <a:gd name="connsiteX28" fmla="*/ 2893671 w 4224759"/>
              <a:gd name="connsiteY28" fmla="*/ 428263 h 1388962"/>
              <a:gd name="connsiteX29" fmla="*/ 2928395 w 4224759"/>
              <a:gd name="connsiteY29" fmla="*/ 405114 h 1388962"/>
              <a:gd name="connsiteX30" fmla="*/ 2974694 w 4224759"/>
              <a:gd name="connsiteY30" fmla="*/ 358815 h 1388962"/>
              <a:gd name="connsiteX31" fmla="*/ 3009418 w 4224759"/>
              <a:gd name="connsiteY31" fmla="*/ 335666 h 1388962"/>
              <a:gd name="connsiteX32" fmla="*/ 3032567 w 4224759"/>
              <a:gd name="connsiteY32" fmla="*/ 312516 h 1388962"/>
              <a:gd name="connsiteX33" fmla="*/ 3067291 w 4224759"/>
              <a:gd name="connsiteY33" fmla="*/ 300941 h 1388962"/>
              <a:gd name="connsiteX34" fmla="*/ 3102015 w 4224759"/>
              <a:gd name="connsiteY34" fmla="*/ 277792 h 1388962"/>
              <a:gd name="connsiteX35" fmla="*/ 3125165 w 4224759"/>
              <a:gd name="connsiteY35" fmla="*/ 254643 h 1388962"/>
              <a:gd name="connsiteX36" fmla="*/ 3159889 w 4224759"/>
              <a:gd name="connsiteY36" fmla="*/ 243068 h 1388962"/>
              <a:gd name="connsiteX37" fmla="*/ 3264061 w 4224759"/>
              <a:gd name="connsiteY37" fmla="*/ 185195 h 1388962"/>
              <a:gd name="connsiteX38" fmla="*/ 3298785 w 4224759"/>
              <a:gd name="connsiteY38" fmla="*/ 162045 h 1388962"/>
              <a:gd name="connsiteX39" fmla="*/ 3368233 w 4224759"/>
              <a:gd name="connsiteY39" fmla="*/ 138896 h 1388962"/>
              <a:gd name="connsiteX40" fmla="*/ 3437681 w 4224759"/>
              <a:gd name="connsiteY40" fmla="*/ 104172 h 1388962"/>
              <a:gd name="connsiteX41" fmla="*/ 3472405 w 4224759"/>
              <a:gd name="connsiteY41" fmla="*/ 81022 h 1388962"/>
              <a:gd name="connsiteX42" fmla="*/ 3541853 w 4224759"/>
              <a:gd name="connsiteY42" fmla="*/ 57873 h 1388962"/>
              <a:gd name="connsiteX43" fmla="*/ 3622876 w 4224759"/>
              <a:gd name="connsiteY43" fmla="*/ 34724 h 1388962"/>
              <a:gd name="connsiteX44" fmla="*/ 3715473 w 4224759"/>
              <a:gd name="connsiteY44" fmla="*/ 23149 h 1388962"/>
              <a:gd name="connsiteX45" fmla="*/ 3773347 w 4224759"/>
              <a:gd name="connsiteY45" fmla="*/ 11574 h 1388962"/>
              <a:gd name="connsiteX46" fmla="*/ 4062714 w 4224759"/>
              <a:gd name="connsiteY46" fmla="*/ 0 h 1388962"/>
              <a:gd name="connsiteX47" fmla="*/ 4224759 w 4224759"/>
              <a:gd name="connsiteY47" fmla="*/ 11574 h 1388962"/>
              <a:gd name="connsiteX0" fmla="*/ 0 w 4224759"/>
              <a:gd name="connsiteY0" fmla="*/ 1377387 h 1388962"/>
              <a:gd name="connsiteX1" fmla="*/ 498466 w 4224759"/>
              <a:gd name="connsiteY1" fmla="*/ 1388207 h 1388962"/>
              <a:gd name="connsiteX2" fmla="*/ 925975 w 4224759"/>
              <a:gd name="connsiteY2" fmla="*/ 1388962 h 1388962"/>
              <a:gd name="connsiteX3" fmla="*/ 1122744 w 4224759"/>
              <a:gd name="connsiteY3" fmla="*/ 1365812 h 1388962"/>
              <a:gd name="connsiteX4" fmla="*/ 1238491 w 4224759"/>
              <a:gd name="connsiteY4" fmla="*/ 1354238 h 1388962"/>
              <a:gd name="connsiteX5" fmla="*/ 1435261 w 4224759"/>
              <a:gd name="connsiteY5" fmla="*/ 1319514 h 1388962"/>
              <a:gd name="connsiteX6" fmla="*/ 1585732 w 4224759"/>
              <a:gd name="connsiteY6" fmla="*/ 1284790 h 1388962"/>
              <a:gd name="connsiteX7" fmla="*/ 1689904 w 4224759"/>
              <a:gd name="connsiteY7" fmla="*/ 1250066 h 1388962"/>
              <a:gd name="connsiteX8" fmla="*/ 1724628 w 4224759"/>
              <a:gd name="connsiteY8" fmla="*/ 1238491 h 1388962"/>
              <a:gd name="connsiteX9" fmla="*/ 1863524 w 4224759"/>
              <a:gd name="connsiteY9" fmla="*/ 1180617 h 1388962"/>
              <a:gd name="connsiteX10" fmla="*/ 1898248 w 4224759"/>
              <a:gd name="connsiteY10" fmla="*/ 1169043 h 1388962"/>
              <a:gd name="connsiteX11" fmla="*/ 1967696 w 4224759"/>
              <a:gd name="connsiteY11" fmla="*/ 1122744 h 1388962"/>
              <a:gd name="connsiteX12" fmla="*/ 2048719 w 4224759"/>
              <a:gd name="connsiteY12" fmla="*/ 1088020 h 1388962"/>
              <a:gd name="connsiteX13" fmla="*/ 2118167 w 4224759"/>
              <a:gd name="connsiteY13" fmla="*/ 1053296 h 1388962"/>
              <a:gd name="connsiteX14" fmla="*/ 2187615 w 4224759"/>
              <a:gd name="connsiteY14" fmla="*/ 1006997 h 1388962"/>
              <a:gd name="connsiteX15" fmla="*/ 2280213 w 4224759"/>
              <a:gd name="connsiteY15" fmla="*/ 949124 h 1388962"/>
              <a:gd name="connsiteX16" fmla="*/ 2349661 w 4224759"/>
              <a:gd name="connsiteY16" fmla="*/ 902825 h 1388962"/>
              <a:gd name="connsiteX17" fmla="*/ 2453833 w 4224759"/>
              <a:gd name="connsiteY17" fmla="*/ 844952 h 1388962"/>
              <a:gd name="connsiteX18" fmla="*/ 2500132 w 4224759"/>
              <a:gd name="connsiteY18" fmla="*/ 798653 h 1388962"/>
              <a:gd name="connsiteX19" fmla="*/ 2523281 w 4224759"/>
              <a:gd name="connsiteY19" fmla="*/ 775503 h 1388962"/>
              <a:gd name="connsiteX20" fmla="*/ 2569580 w 4224759"/>
              <a:gd name="connsiteY20" fmla="*/ 752354 h 1388962"/>
              <a:gd name="connsiteX21" fmla="*/ 2592729 w 4224759"/>
              <a:gd name="connsiteY21" fmla="*/ 717630 h 1388962"/>
              <a:gd name="connsiteX22" fmla="*/ 2627453 w 4224759"/>
              <a:gd name="connsiteY22" fmla="*/ 694481 h 1388962"/>
              <a:gd name="connsiteX23" fmla="*/ 2673752 w 4224759"/>
              <a:gd name="connsiteY23" fmla="*/ 648182 h 1388962"/>
              <a:gd name="connsiteX24" fmla="*/ 2708476 w 4224759"/>
              <a:gd name="connsiteY24" fmla="*/ 613458 h 1388962"/>
              <a:gd name="connsiteX25" fmla="*/ 2731625 w 4224759"/>
              <a:gd name="connsiteY25" fmla="*/ 578734 h 1388962"/>
              <a:gd name="connsiteX26" fmla="*/ 2812648 w 4224759"/>
              <a:gd name="connsiteY26" fmla="*/ 497711 h 1388962"/>
              <a:gd name="connsiteX27" fmla="*/ 2847372 w 4224759"/>
              <a:gd name="connsiteY27" fmla="*/ 474562 h 1388962"/>
              <a:gd name="connsiteX28" fmla="*/ 2893671 w 4224759"/>
              <a:gd name="connsiteY28" fmla="*/ 428263 h 1388962"/>
              <a:gd name="connsiteX29" fmla="*/ 2928395 w 4224759"/>
              <a:gd name="connsiteY29" fmla="*/ 405114 h 1388962"/>
              <a:gd name="connsiteX30" fmla="*/ 3009418 w 4224759"/>
              <a:gd name="connsiteY30" fmla="*/ 335666 h 1388962"/>
              <a:gd name="connsiteX31" fmla="*/ 3032567 w 4224759"/>
              <a:gd name="connsiteY31" fmla="*/ 312516 h 1388962"/>
              <a:gd name="connsiteX32" fmla="*/ 3067291 w 4224759"/>
              <a:gd name="connsiteY32" fmla="*/ 300941 h 1388962"/>
              <a:gd name="connsiteX33" fmla="*/ 3102015 w 4224759"/>
              <a:gd name="connsiteY33" fmla="*/ 277792 h 1388962"/>
              <a:gd name="connsiteX34" fmla="*/ 3125165 w 4224759"/>
              <a:gd name="connsiteY34" fmla="*/ 254643 h 1388962"/>
              <a:gd name="connsiteX35" fmla="*/ 3159889 w 4224759"/>
              <a:gd name="connsiteY35" fmla="*/ 243068 h 1388962"/>
              <a:gd name="connsiteX36" fmla="*/ 3264061 w 4224759"/>
              <a:gd name="connsiteY36" fmla="*/ 185195 h 1388962"/>
              <a:gd name="connsiteX37" fmla="*/ 3298785 w 4224759"/>
              <a:gd name="connsiteY37" fmla="*/ 162045 h 1388962"/>
              <a:gd name="connsiteX38" fmla="*/ 3368233 w 4224759"/>
              <a:gd name="connsiteY38" fmla="*/ 138896 h 1388962"/>
              <a:gd name="connsiteX39" fmla="*/ 3437681 w 4224759"/>
              <a:gd name="connsiteY39" fmla="*/ 104172 h 1388962"/>
              <a:gd name="connsiteX40" fmla="*/ 3472405 w 4224759"/>
              <a:gd name="connsiteY40" fmla="*/ 81022 h 1388962"/>
              <a:gd name="connsiteX41" fmla="*/ 3541853 w 4224759"/>
              <a:gd name="connsiteY41" fmla="*/ 57873 h 1388962"/>
              <a:gd name="connsiteX42" fmla="*/ 3622876 w 4224759"/>
              <a:gd name="connsiteY42" fmla="*/ 34724 h 1388962"/>
              <a:gd name="connsiteX43" fmla="*/ 3715473 w 4224759"/>
              <a:gd name="connsiteY43" fmla="*/ 23149 h 1388962"/>
              <a:gd name="connsiteX44" fmla="*/ 3773347 w 4224759"/>
              <a:gd name="connsiteY44" fmla="*/ 11574 h 1388962"/>
              <a:gd name="connsiteX45" fmla="*/ 4062714 w 4224759"/>
              <a:gd name="connsiteY45" fmla="*/ 0 h 1388962"/>
              <a:gd name="connsiteX46" fmla="*/ 4224759 w 4224759"/>
              <a:gd name="connsiteY46" fmla="*/ 11574 h 1388962"/>
              <a:gd name="connsiteX0" fmla="*/ 0 w 4224759"/>
              <a:gd name="connsiteY0" fmla="*/ 1377387 h 1388962"/>
              <a:gd name="connsiteX1" fmla="*/ 498466 w 4224759"/>
              <a:gd name="connsiteY1" fmla="*/ 1388207 h 1388962"/>
              <a:gd name="connsiteX2" fmla="*/ 925975 w 4224759"/>
              <a:gd name="connsiteY2" fmla="*/ 1388962 h 1388962"/>
              <a:gd name="connsiteX3" fmla="*/ 1122744 w 4224759"/>
              <a:gd name="connsiteY3" fmla="*/ 1365812 h 1388962"/>
              <a:gd name="connsiteX4" fmla="*/ 1238491 w 4224759"/>
              <a:gd name="connsiteY4" fmla="*/ 1354238 h 1388962"/>
              <a:gd name="connsiteX5" fmla="*/ 1435261 w 4224759"/>
              <a:gd name="connsiteY5" fmla="*/ 1319514 h 1388962"/>
              <a:gd name="connsiteX6" fmla="*/ 1585732 w 4224759"/>
              <a:gd name="connsiteY6" fmla="*/ 1284790 h 1388962"/>
              <a:gd name="connsiteX7" fmla="*/ 1689904 w 4224759"/>
              <a:gd name="connsiteY7" fmla="*/ 1250066 h 1388962"/>
              <a:gd name="connsiteX8" fmla="*/ 1724628 w 4224759"/>
              <a:gd name="connsiteY8" fmla="*/ 1238491 h 1388962"/>
              <a:gd name="connsiteX9" fmla="*/ 1863524 w 4224759"/>
              <a:gd name="connsiteY9" fmla="*/ 1180617 h 1388962"/>
              <a:gd name="connsiteX10" fmla="*/ 1898248 w 4224759"/>
              <a:gd name="connsiteY10" fmla="*/ 1169043 h 1388962"/>
              <a:gd name="connsiteX11" fmla="*/ 1967696 w 4224759"/>
              <a:gd name="connsiteY11" fmla="*/ 1122744 h 1388962"/>
              <a:gd name="connsiteX12" fmla="*/ 2048719 w 4224759"/>
              <a:gd name="connsiteY12" fmla="*/ 1088020 h 1388962"/>
              <a:gd name="connsiteX13" fmla="*/ 2118167 w 4224759"/>
              <a:gd name="connsiteY13" fmla="*/ 1053296 h 1388962"/>
              <a:gd name="connsiteX14" fmla="*/ 2187615 w 4224759"/>
              <a:gd name="connsiteY14" fmla="*/ 1006997 h 1388962"/>
              <a:gd name="connsiteX15" fmla="*/ 2280213 w 4224759"/>
              <a:gd name="connsiteY15" fmla="*/ 949124 h 1388962"/>
              <a:gd name="connsiteX16" fmla="*/ 2349661 w 4224759"/>
              <a:gd name="connsiteY16" fmla="*/ 902825 h 1388962"/>
              <a:gd name="connsiteX17" fmla="*/ 2453833 w 4224759"/>
              <a:gd name="connsiteY17" fmla="*/ 844952 h 1388962"/>
              <a:gd name="connsiteX18" fmla="*/ 2500132 w 4224759"/>
              <a:gd name="connsiteY18" fmla="*/ 798653 h 1388962"/>
              <a:gd name="connsiteX19" fmla="*/ 2523281 w 4224759"/>
              <a:gd name="connsiteY19" fmla="*/ 775503 h 1388962"/>
              <a:gd name="connsiteX20" fmla="*/ 2569580 w 4224759"/>
              <a:gd name="connsiteY20" fmla="*/ 752354 h 1388962"/>
              <a:gd name="connsiteX21" fmla="*/ 2592729 w 4224759"/>
              <a:gd name="connsiteY21" fmla="*/ 717630 h 1388962"/>
              <a:gd name="connsiteX22" fmla="*/ 2627453 w 4224759"/>
              <a:gd name="connsiteY22" fmla="*/ 694481 h 1388962"/>
              <a:gd name="connsiteX23" fmla="*/ 2673752 w 4224759"/>
              <a:gd name="connsiteY23" fmla="*/ 648182 h 1388962"/>
              <a:gd name="connsiteX24" fmla="*/ 2708476 w 4224759"/>
              <a:gd name="connsiteY24" fmla="*/ 613458 h 1388962"/>
              <a:gd name="connsiteX25" fmla="*/ 2731625 w 4224759"/>
              <a:gd name="connsiteY25" fmla="*/ 578734 h 1388962"/>
              <a:gd name="connsiteX26" fmla="*/ 2812648 w 4224759"/>
              <a:gd name="connsiteY26" fmla="*/ 497711 h 1388962"/>
              <a:gd name="connsiteX27" fmla="*/ 2847372 w 4224759"/>
              <a:gd name="connsiteY27" fmla="*/ 474562 h 1388962"/>
              <a:gd name="connsiteX28" fmla="*/ 2928395 w 4224759"/>
              <a:gd name="connsiteY28" fmla="*/ 405114 h 1388962"/>
              <a:gd name="connsiteX29" fmla="*/ 3009418 w 4224759"/>
              <a:gd name="connsiteY29" fmla="*/ 335666 h 1388962"/>
              <a:gd name="connsiteX30" fmla="*/ 3032567 w 4224759"/>
              <a:gd name="connsiteY30" fmla="*/ 312516 h 1388962"/>
              <a:gd name="connsiteX31" fmla="*/ 3067291 w 4224759"/>
              <a:gd name="connsiteY31" fmla="*/ 300941 h 1388962"/>
              <a:gd name="connsiteX32" fmla="*/ 3102015 w 4224759"/>
              <a:gd name="connsiteY32" fmla="*/ 277792 h 1388962"/>
              <a:gd name="connsiteX33" fmla="*/ 3125165 w 4224759"/>
              <a:gd name="connsiteY33" fmla="*/ 254643 h 1388962"/>
              <a:gd name="connsiteX34" fmla="*/ 3159889 w 4224759"/>
              <a:gd name="connsiteY34" fmla="*/ 243068 h 1388962"/>
              <a:gd name="connsiteX35" fmla="*/ 3264061 w 4224759"/>
              <a:gd name="connsiteY35" fmla="*/ 185195 h 1388962"/>
              <a:gd name="connsiteX36" fmla="*/ 3298785 w 4224759"/>
              <a:gd name="connsiteY36" fmla="*/ 162045 h 1388962"/>
              <a:gd name="connsiteX37" fmla="*/ 3368233 w 4224759"/>
              <a:gd name="connsiteY37" fmla="*/ 138896 h 1388962"/>
              <a:gd name="connsiteX38" fmla="*/ 3437681 w 4224759"/>
              <a:gd name="connsiteY38" fmla="*/ 104172 h 1388962"/>
              <a:gd name="connsiteX39" fmla="*/ 3472405 w 4224759"/>
              <a:gd name="connsiteY39" fmla="*/ 81022 h 1388962"/>
              <a:gd name="connsiteX40" fmla="*/ 3541853 w 4224759"/>
              <a:gd name="connsiteY40" fmla="*/ 57873 h 1388962"/>
              <a:gd name="connsiteX41" fmla="*/ 3622876 w 4224759"/>
              <a:gd name="connsiteY41" fmla="*/ 34724 h 1388962"/>
              <a:gd name="connsiteX42" fmla="*/ 3715473 w 4224759"/>
              <a:gd name="connsiteY42" fmla="*/ 23149 h 1388962"/>
              <a:gd name="connsiteX43" fmla="*/ 3773347 w 4224759"/>
              <a:gd name="connsiteY43" fmla="*/ 11574 h 1388962"/>
              <a:gd name="connsiteX44" fmla="*/ 4062714 w 4224759"/>
              <a:gd name="connsiteY44" fmla="*/ 0 h 1388962"/>
              <a:gd name="connsiteX45" fmla="*/ 4224759 w 4224759"/>
              <a:gd name="connsiteY45" fmla="*/ 11574 h 1388962"/>
              <a:gd name="connsiteX0" fmla="*/ 0 w 4224759"/>
              <a:gd name="connsiteY0" fmla="*/ 1377387 h 1388962"/>
              <a:gd name="connsiteX1" fmla="*/ 498466 w 4224759"/>
              <a:gd name="connsiteY1" fmla="*/ 1388207 h 1388962"/>
              <a:gd name="connsiteX2" fmla="*/ 925975 w 4224759"/>
              <a:gd name="connsiteY2" fmla="*/ 1388962 h 1388962"/>
              <a:gd name="connsiteX3" fmla="*/ 1122744 w 4224759"/>
              <a:gd name="connsiteY3" fmla="*/ 1365812 h 1388962"/>
              <a:gd name="connsiteX4" fmla="*/ 1238491 w 4224759"/>
              <a:gd name="connsiteY4" fmla="*/ 1354238 h 1388962"/>
              <a:gd name="connsiteX5" fmla="*/ 1435261 w 4224759"/>
              <a:gd name="connsiteY5" fmla="*/ 1319514 h 1388962"/>
              <a:gd name="connsiteX6" fmla="*/ 1585732 w 4224759"/>
              <a:gd name="connsiteY6" fmla="*/ 1284790 h 1388962"/>
              <a:gd name="connsiteX7" fmla="*/ 1689904 w 4224759"/>
              <a:gd name="connsiteY7" fmla="*/ 1250066 h 1388962"/>
              <a:gd name="connsiteX8" fmla="*/ 1724628 w 4224759"/>
              <a:gd name="connsiteY8" fmla="*/ 1238491 h 1388962"/>
              <a:gd name="connsiteX9" fmla="*/ 1863524 w 4224759"/>
              <a:gd name="connsiteY9" fmla="*/ 1180617 h 1388962"/>
              <a:gd name="connsiteX10" fmla="*/ 1898248 w 4224759"/>
              <a:gd name="connsiteY10" fmla="*/ 1169043 h 1388962"/>
              <a:gd name="connsiteX11" fmla="*/ 1967696 w 4224759"/>
              <a:gd name="connsiteY11" fmla="*/ 1122744 h 1388962"/>
              <a:gd name="connsiteX12" fmla="*/ 2048719 w 4224759"/>
              <a:gd name="connsiteY12" fmla="*/ 1088020 h 1388962"/>
              <a:gd name="connsiteX13" fmla="*/ 2118167 w 4224759"/>
              <a:gd name="connsiteY13" fmla="*/ 1053296 h 1388962"/>
              <a:gd name="connsiteX14" fmla="*/ 2187615 w 4224759"/>
              <a:gd name="connsiteY14" fmla="*/ 1006997 h 1388962"/>
              <a:gd name="connsiteX15" fmla="*/ 2280213 w 4224759"/>
              <a:gd name="connsiteY15" fmla="*/ 949124 h 1388962"/>
              <a:gd name="connsiteX16" fmla="*/ 2349661 w 4224759"/>
              <a:gd name="connsiteY16" fmla="*/ 902825 h 1388962"/>
              <a:gd name="connsiteX17" fmla="*/ 2453833 w 4224759"/>
              <a:gd name="connsiteY17" fmla="*/ 844952 h 1388962"/>
              <a:gd name="connsiteX18" fmla="*/ 2500132 w 4224759"/>
              <a:gd name="connsiteY18" fmla="*/ 798653 h 1388962"/>
              <a:gd name="connsiteX19" fmla="*/ 2523281 w 4224759"/>
              <a:gd name="connsiteY19" fmla="*/ 775503 h 1388962"/>
              <a:gd name="connsiteX20" fmla="*/ 2569580 w 4224759"/>
              <a:gd name="connsiteY20" fmla="*/ 752354 h 1388962"/>
              <a:gd name="connsiteX21" fmla="*/ 2627453 w 4224759"/>
              <a:gd name="connsiteY21" fmla="*/ 694481 h 1388962"/>
              <a:gd name="connsiteX22" fmla="*/ 2673752 w 4224759"/>
              <a:gd name="connsiteY22" fmla="*/ 648182 h 1388962"/>
              <a:gd name="connsiteX23" fmla="*/ 2708476 w 4224759"/>
              <a:gd name="connsiteY23" fmla="*/ 613458 h 1388962"/>
              <a:gd name="connsiteX24" fmla="*/ 2731625 w 4224759"/>
              <a:gd name="connsiteY24" fmla="*/ 578734 h 1388962"/>
              <a:gd name="connsiteX25" fmla="*/ 2812648 w 4224759"/>
              <a:gd name="connsiteY25" fmla="*/ 497711 h 1388962"/>
              <a:gd name="connsiteX26" fmla="*/ 2847372 w 4224759"/>
              <a:gd name="connsiteY26" fmla="*/ 474562 h 1388962"/>
              <a:gd name="connsiteX27" fmla="*/ 2928395 w 4224759"/>
              <a:gd name="connsiteY27" fmla="*/ 405114 h 1388962"/>
              <a:gd name="connsiteX28" fmla="*/ 3009418 w 4224759"/>
              <a:gd name="connsiteY28" fmla="*/ 335666 h 1388962"/>
              <a:gd name="connsiteX29" fmla="*/ 3032567 w 4224759"/>
              <a:gd name="connsiteY29" fmla="*/ 312516 h 1388962"/>
              <a:gd name="connsiteX30" fmla="*/ 3067291 w 4224759"/>
              <a:gd name="connsiteY30" fmla="*/ 300941 h 1388962"/>
              <a:gd name="connsiteX31" fmla="*/ 3102015 w 4224759"/>
              <a:gd name="connsiteY31" fmla="*/ 277792 h 1388962"/>
              <a:gd name="connsiteX32" fmla="*/ 3125165 w 4224759"/>
              <a:gd name="connsiteY32" fmla="*/ 254643 h 1388962"/>
              <a:gd name="connsiteX33" fmla="*/ 3159889 w 4224759"/>
              <a:gd name="connsiteY33" fmla="*/ 243068 h 1388962"/>
              <a:gd name="connsiteX34" fmla="*/ 3264061 w 4224759"/>
              <a:gd name="connsiteY34" fmla="*/ 185195 h 1388962"/>
              <a:gd name="connsiteX35" fmla="*/ 3298785 w 4224759"/>
              <a:gd name="connsiteY35" fmla="*/ 162045 h 1388962"/>
              <a:gd name="connsiteX36" fmla="*/ 3368233 w 4224759"/>
              <a:gd name="connsiteY36" fmla="*/ 138896 h 1388962"/>
              <a:gd name="connsiteX37" fmla="*/ 3437681 w 4224759"/>
              <a:gd name="connsiteY37" fmla="*/ 104172 h 1388962"/>
              <a:gd name="connsiteX38" fmla="*/ 3472405 w 4224759"/>
              <a:gd name="connsiteY38" fmla="*/ 81022 h 1388962"/>
              <a:gd name="connsiteX39" fmla="*/ 3541853 w 4224759"/>
              <a:gd name="connsiteY39" fmla="*/ 57873 h 1388962"/>
              <a:gd name="connsiteX40" fmla="*/ 3622876 w 4224759"/>
              <a:gd name="connsiteY40" fmla="*/ 34724 h 1388962"/>
              <a:gd name="connsiteX41" fmla="*/ 3715473 w 4224759"/>
              <a:gd name="connsiteY41" fmla="*/ 23149 h 1388962"/>
              <a:gd name="connsiteX42" fmla="*/ 3773347 w 4224759"/>
              <a:gd name="connsiteY42" fmla="*/ 11574 h 1388962"/>
              <a:gd name="connsiteX43" fmla="*/ 4062714 w 4224759"/>
              <a:gd name="connsiteY43" fmla="*/ 0 h 1388962"/>
              <a:gd name="connsiteX44" fmla="*/ 4224759 w 4224759"/>
              <a:gd name="connsiteY44" fmla="*/ 11574 h 1388962"/>
              <a:gd name="connsiteX0" fmla="*/ 0 w 4224759"/>
              <a:gd name="connsiteY0" fmla="*/ 1377387 h 1388962"/>
              <a:gd name="connsiteX1" fmla="*/ 498466 w 4224759"/>
              <a:gd name="connsiteY1" fmla="*/ 1388207 h 1388962"/>
              <a:gd name="connsiteX2" fmla="*/ 925975 w 4224759"/>
              <a:gd name="connsiteY2" fmla="*/ 1388962 h 1388962"/>
              <a:gd name="connsiteX3" fmla="*/ 1122744 w 4224759"/>
              <a:gd name="connsiteY3" fmla="*/ 1365812 h 1388962"/>
              <a:gd name="connsiteX4" fmla="*/ 1238491 w 4224759"/>
              <a:gd name="connsiteY4" fmla="*/ 1354238 h 1388962"/>
              <a:gd name="connsiteX5" fmla="*/ 1435261 w 4224759"/>
              <a:gd name="connsiteY5" fmla="*/ 1319514 h 1388962"/>
              <a:gd name="connsiteX6" fmla="*/ 1585732 w 4224759"/>
              <a:gd name="connsiteY6" fmla="*/ 1284790 h 1388962"/>
              <a:gd name="connsiteX7" fmla="*/ 1689904 w 4224759"/>
              <a:gd name="connsiteY7" fmla="*/ 1250066 h 1388962"/>
              <a:gd name="connsiteX8" fmla="*/ 1724628 w 4224759"/>
              <a:gd name="connsiteY8" fmla="*/ 1238491 h 1388962"/>
              <a:gd name="connsiteX9" fmla="*/ 1863524 w 4224759"/>
              <a:gd name="connsiteY9" fmla="*/ 1180617 h 1388962"/>
              <a:gd name="connsiteX10" fmla="*/ 1898248 w 4224759"/>
              <a:gd name="connsiteY10" fmla="*/ 1169043 h 1388962"/>
              <a:gd name="connsiteX11" fmla="*/ 1967696 w 4224759"/>
              <a:gd name="connsiteY11" fmla="*/ 1122744 h 1388962"/>
              <a:gd name="connsiteX12" fmla="*/ 2048719 w 4224759"/>
              <a:gd name="connsiteY12" fmla="*/ 1088020 h 1388962"/>
              <a:gd name="connsiteX13" fmla="*/ 2118167 w 4224759"/>
              <a:gd name="connsiteY13" fmla="*/ 1053296 h 1388962"/>
              <a:gd name="connsiteX14" fmla="*/ 2187615 w 4224759"/>
              <a:gd name="connsiteY14" fmla="*/ 1006997 h 1388962"/>
              <a:gd name="connsiteX15" fmla="*/ 2280213 w 4224759"/>
              <a:gd name="connsiteY15" fmla="*/ 949124 h 1388962"/>
              <a:gd name="connsiteX16" fmla="*/ 2349661 w 4224759"/>
              <a:gd name="connsiteY16" fmla="*/ 902825 h 1388962"/>
              <a:gd name="connsiteX17" fmla="*/ 2453833 w 4224759"/>
              <a:gd name="connsiteY17" fmla="*/ 844952 h 1388962"/>
              <a:gd name="connsiteX18" fmla="*/ 2500132 w 4224759"/>
              <a:gd name="connsiteY18" fmla="*/ 798653 h 1388962"/>
              <a:gd name="connsiteX19" fmla="*/ 2523281 w 4224759"/>
              <a:gd name="connsiteY19" fmla="*/ 775503 h 1388962"/>
              <a:gd name="connsiteX20" fmla="*/ 2569580 w 4224759"/>
              <a:gd name="connsiteY20" fmla="*/ 752354 h 1388962"/>
              <a:gd name="connsiteX21" fmla="*/ 2627453 w 4224759"/>
              <a:gd name="connsiteY21" fmla="*/ 694481 h 1388962"/>
              <a:gd name="connsiteX22" fmla="*/ 2673752 w 4224759"/>
              <a:gd name="connsiteY22" fmla="*/ 648182 h 1388962"/>
              <a:gd name="connsiteX23" fmla="*/ 2708476 w 4224759"/>
              <a:gd name="connsiteY23" fmla="*/ 613458 h 1388962"/>
              <a:gd name="connsiteX24" fmla="*/ 2731625 w 4224759"/>
              <a:gd name="connsiteY24" fmla="*/ 578734 h 1388962"/>
              <a:gd name="connsiteX25" fmla="*/ 2812648 w 4224759"/>
              <a:gd name="connsiteY25" fmla="*/ 497711 h 1388962"/>
              <a:gd name="connsiteX26" fmla="*/ 2847372 w 4224759"/>
              <a:gd name="connsiteY26" fmla="*/ 474562 h 1388962"/>
              <a:gd name="connsiteX27" fmla="*/ 2928395 w 4224759"/>
              <a:gd name="connsiteY27" fmla="*/ 405114 h 1388962"/>
              <a:gd name="connsiteX28" fmla="*/ 3009418 w 4224759"/>
              <a:gd name="connsiteY28" fmla="*/ 335666 h 1388962"/>
              <a:gd name="connsiteX29" fmla="*/ 3032567 w 4224759"/>
              <a:gd name="connsiteY29" fmla="*/ 312516 h 1388962"/>
              <a:gd name="connsiteX30" fmla="*/ 3067291 w 4224759"/>
              <a:gd name="connsiteY30" fmla="*/ 300941 h 1388962"/>
              <a:gd name="connsiteX31" fmla="*/ 3125165 w 4224759"/>
              <a:gd name="connsiteY31" fmla="*/ 254643 h 1388962"/>
              <a:gd name="connsiteX32" fmla="*/ 3159889 w 4224759"/>
              <a:gd name="connsiteY32" fmla="*/ 243068 h 1388962"/>
              <a:gd name="connsiteX33" fmla="*/ 3264061 w 4224759"/>
              <a:gd name="connsiteY33" fmla="*/ 185195 h 1388962"/>
              <a:gd name="connsiteX34" fmla="*/ 3298785 w 4224759"/>
              <a:gd name="connsiteY34" fmla="*/ 162045 h 1388962"/>
              <a:gd name="connsiteX35" fmla="*/ 3368233 w 4224759"/>
              <a:gd name="connsiteY35" fmla="*/ 138896 h 1388962"/>
              <a:gd name="connsiteX36" fmla="*/ 3437681 w 4224759"/>
              <a:gd name="connsiteY36" fmla="*/ 104172 h 1388962"/>
              <a:gd name="connsiteX37" fmla="*/ 3472405 w 4224759"/>
              <a:gd name="connsiteY37" fmla="*/ 81022 h 1388962"/>
              <a:gd name="connsiteX38" fmla="*/ 3541853 w 4224759"/>
              <a:gd name="connsiteY38" fmla="*/ 57873 h 1388962"/>
              <a:gd name="connsiteX39" fmla="*/ 3622876 w 4224759"/>
              <a:gd name="connsiteY39" fmla="*/ 34724 h 1388962"/>
              <a:gd name="connsiteX40" fmla="*/ 3715473 w 4224759"/>
              <a:gd name="connsiteY40" fmla="*/ 23149 h 1388962"/>
              <a:gd name="connsiteX41" fmla="*/ 3773347 w 4224759"/>
              <a:gd name="connsiteY41" fmla="*/ 11574 h 1388962"/>
              <a:gd name="connsiteX42" fmla="*/ 4062714 w 4224759"/>
              <a:gd name="connsiteY42" fmla="*/ 0 h 1388962"/>
              <a:gd name="connsiteX43" fmla="*/ 4224759 w 4224759"/>
              <a:gd name="connsiteY43" fmla="*/ 11574 h 1388962"/>
              <a:gd name="connsiteX0" fmla="*/ 0 w 4224759"/>
              <a:gd name="connsiteY0" fmla="*/ 1377387 h 1388962"/>
              <a:gd name="connsiteX1" fmla="*/ 498466 w 4224759"/>
              <a:gd name="connsiteY1" fmla="*/ 1388207 h 1388962"/>
              <a:gd name="connsiteX2" fmla="*/ 925975 w 4224759"/>
              <a:gd name="connsiteY2" fmla="*/ 1388962 h 1388962"/>
              <a:gd name="connsiteX3" fmla="*/ 1122744 w 4224759"/>
              <a:gd name="connsiteY3" fmla="*/ 1365812 h 1388962"/>
              <a:gd name="connsiteX4" fmla="*/ 1238491 w 4224759"/>
              <a:gd name="connsiteY4" fmla="*/ 1354238 h 1388962"/>
              <a:gd name="connsiteX5" fmla="*/ 1435261 w 4224759"/>
              <a:gd name="connsiteY5" fmla="*/ 1319514 h 1388962"/>
              <a:gd name="connsiteX6" fmla="*/ 1585732 w 4224759"/>
              <a:gd name="connsiteY6" fmla="*/ 1284790 h 1388962"/>
              <a:gd name="connsiteX7" fmla="*/ 1689904 w 4224759"/>
              <a:gd name="connsiteY7" fmla="*/ 1250066 h 1388962"/>
              <a:gd name="connsiteX8" fmla="*/ 1724628 w 4224759"/>
              <a:gd name="connsiteY8" fmla="*/ 1238491 h 1388962"/>
              <a:gd name="connsiteX9" fmla="*/ 1863524 w 4224759"/>
              <a:gd name="connsiteY9" fmla="*/ 1180617 h 1388962"/>
              <a:gd name="connsiteX10" fmla="*/ 1898248 w 4224759"/>
              <a:gd name="connsiteY10" fmla="*/ 1169043 h 1388962"/>
              <a:gd name="connsiteX11" fmla="*/ 1967696 w 4224759"/>
              <a:gd name="connsiteY11" fmla="*/ 1122744 h 1388962"/>
              <a:gd name="connsiteX12" fmla="*/ 2048719 w 4224759"/>
              <a:gd name="connsiteY12" fmla="*/ 1088020 h 1388962"/>
              <a:gd name="connsiteX13" fmla="*/ 2118167 w 4224759"/>
              <a:gd name="connsiteY13" fmla="*/ 1053296 h 1388962"/>
              <a:gd name="connsiteX14" fmla="*/ 2187615 w 4224759"/>
              <a:gd name="connsiteY14" fmla="*/ 1006997 h 1388962"/>
              <a:gd name="connsiteX15" fmla="*/ 2280213 w 4224759"/>
              <a:gd name="connsiteY15" fmla="*/ 949124 h 1388962"/>
              <a:gd name="connsiteX16" fmla="*/ 2349661 w 4224759"/>
              <a:gd name="connsiteY16" fmla="*/ 902825 h 1388962"/>
              <a:gd name="connsiteX17" fmla="*/ 2453833 w 4224759"/>
              <a:gd name="connsiteY17" fmla="*/ 844952 h 1388962"/>
              <a:gd name="connsiteX18" fmla="*/ 2500132 w 4224759"/>
              <a:gd name="connsiteY18" fmla="*/ 798653 h 1388962"/>
              <a:gd name="connsiteX19" fmla="*/ 2523281 w 4224759"/>
              <a:gd name="connsiteY19" fmla="*/ 775503 h 1388962"/>
              <a:gd name="connsiteX20" fmla="*/ 2569580 w 4224759"/>
              <a:gd name="connsiteY20" fmla="*/ 752354 h 1388962"/>
              <a:gd name="connsiteX21" fmla="*/ 2627453 w 4224759"/>
              <a:gd name="connsiteY21" fmla="*/ 694481 h 1388962"/>
              <a:gd name="connsiteX22" fmla="*/ 2673752 w 4224759"/>
              <a:gd name="connsiteY22" fmla="*/ 648182 h 1388962"/>
              <a:gd name="connsiteX23" fmla="*/ 2708476 w 4224759"/>
              <a:gd name="connsiteY23" fmla="*/ 613458 h 1388962"/>
              <a:gd name="connsiteX24" fmla="*/ 2731625 w 4224759"/>
              <a:gd name="connsiteY24" fmla="*/ 578734 h 1388962"/>
              <a:gd name="connsiteX25" fmla="*/ 2812648 w 4224759"/>
              <a:gd name="connsiteY25" fmla="*/ 497711 h 1388962"/>
              <a:gd name="connsiteX26" fmla="*/ 2847372 w 4224759"/>
              <a:gd name="connsiteY26" fmla="*/ 474562 h 1388962"/>
              <a:gd name="connsiteX27" fmla="*/ 2928395 w 4224759"/>
              <a:gd name="connsiteY27" fmla="*/ 405114 h 1388962"/>
              <a:gd name="connsiteX28" fmla="*/ 3009418 w 4224759"/>
              <a:gd name="connsiteY28" fmla="*/ 335666 h 1388962"/>
              <a:gd name="connsiteX29" fmla="*/ 3032567 w 4224759"/>
              <a:gd name="connsiteY29" fmla="*/ 312516 h 1388962"/>
              <a:gd name="connsiteX30" fmla="*/ 3125165 w 4224759"/>
              <a:gd name="connsiteY30" fmla="*/ 254643 h 1388962"/>
              <a:gd name="connsiteX31" fmla="*/ 3159889 w 4224759"/>
              <a:gd name="connsiteY31" fmla="*/ 243068 h 1388962"/>
              <a:gd name="connsiteX32" fmla="*/ 3264061 w 4224759"/>
              <a:gd name="connsiteY32" fmla="*/ 185195 h 1388962"/>
              <a:gd name="connsiteX33" fmla="*/ 3298785 w 4224759"/>
              <a:gd name="connsiteY33" fmla="*/ 162045 h 1388962"/>
              <a:gd name="connsiteX34" fmla="*/ 3368233 w 4224759"/>
              <a:gd name="connsiteY34" fmla="*/ 138896 h 1388962"/>
              <a:gd name="connsiteX35" fmla="*/ 3437681 w 4224759"/>
              <a:gd name="connsiteY35" fmla="*/ 104172 h 1388962"/>
              <a:gd name="connsiteX36" fmla="*/ 3472405 w 4224759"/>
              <a:gd name="connsiteY36" fmla="*/ 81022 h 1388962"/>
              <a:gd name="connsiteX37" fmla="*/ 3541853 w 4224759"/>
              <a:gd name="connsiteY37" fmla="*/ 57873 h 1388962"/>
              <a:gd name="connsiteX38" fmla="*/ 3622876 w 4224759"/>
              <a:gd name="connsiteY38" fmla="*/ 34724 h 1388962"/>
              <a:gd name="connsiteX39" fmla="*/ 3715473 w 4224759"/>
              <a:gd name="connsiteY39" fmla="*/ 23149 h 1388962"/>
              <a:gd name="connsiteX40" fmla="*/ 3773347 w 4224759"/>
              <a:gd name="connsiteY40" fmla="*/ 11574 h 1388962"/>
              <a:gd name="connsiteX41" fmla="*/ 4062714 w 4224759"/>
              <a:gd name="connsiteY41" fmla="*/ 0 h 1388962"/>
              <a:gd name="connsiteX42" fmla="*/ 4224759 w 4224759"/>
              <a:gd name="connsiteY42" fmla="*/ 11574 h 1388962"/>
              <a:gd name="connsiteX0" fmla="*/ 0 w 4224759"/>
              <a:gd name="connsiteY0" fmla="*/ 1377387 h 1388962"/>
              <a:gd name="connsiteX1" fmla="*/ 498466 w 4224759"/>
              <a:gd name="connsiteY1" fmla="*/ 1388207 h 1388962"/>
              <a:gd name="connsiteX2" fmla="*/ 925975 w 4224759"/>
              <a:gd name="connsiteY2" fmla="*/ 1388962 h 1388962"/>
              <a:gd name="connsiteX3" fmla="*/ 1122744 w 4224759"/>
              <a:gd name="connsiteY3" fmla="*/ 1365812 h 1388962"/>
              <a:gd name="connsiteX4" fmla="*/ 1238491 w 4224759"/>
              <a:gd name="connsiteY4" fmla="*/ 1354238 h 1388962"/>
              <a:gd name="connsiteX5" fmla="*/ 1435261 w 4224759"/>
              <a:gd name="connsiteY5" fmla="*/ 1319514 h 1388962"/>
              <a:gd name="connsiteX6" fmla="*/ 1585732 w 4224759"/>
              <a:gd name="connsiteY6" fmla="*/ 1284790 h 1388962"/>
              <a:gd name="connsiteX7" fmla="*/ 1689904 w 4224759"/>
              <a:gd name="connsiteY7" fmla="*/ 1250066 h 1388962"/>
              <a:gd name="connsiteX8" fmla="*/ 1724628 w 4224759"/>
              <a:gd name="connsiteY8" fmla="*/ 1238491 h 1388962"/>
              <a:gd name="connsiteX9" fmla="*/ 1863524 w 4224759"/>
              <a:gd name="connsiteY9" fmla="*/ 1180617 h 1388962"/>
              <a:gd name="connsiteX10" fmla="*/ 1898248 w 4224759"/>
              <a:gd name="connsiteY10" fmla="*/ 1169043 h 1388962"/>
              <a:gd name="connsiteX11" fmla="*/ 1967696 w 4224759"/>
              <a:gd name="connsiteY11" fmla="*/ 1122744 h 1388962"/>
              <a:gd name="connsiteX12" fmla="*/ 2048719 w 4224759"/>
              <a:gd name="connsiteY12" fmla="*/ 1088020 h 1388962"/>
              <a:gd name="connsiteX13" fmla="*/ 2118167 w 4224759"/>
              <a:gd name="connsiteY13" fmla="*/ 1053296 h 1388962"/>
              <a:gd name="connsiteX14" fmla="*/ 2187615 w 4224759"/>
              <a:gd name="connsiteY14" fmla="*/ 1006997 h 1388962"/>
              <a:gd name="connsiteX15" fmla="*/ 2280213 w 4224759"/>
              <a:gd name="connsiteY15" fmla="*/ 949124 h 1388962"/>
              <a:gd name="connsiteX16" fmla="*/ 2349661 w 4224759"/>
              <a:gd name="connsiteY16" fmla="*/ 902825 h 1388962"/>
              <a:gd name="connsiteX17" fmla="*/ 2453833 w 4224759"/>
              <a:gd name="connsiteY17" fmla="*/ 844952 h 1388962"/>
              <a:gd name="connsiteX18" fmla="*/ 2500132 w 4224759"/>
              <a:gd name="connsiteY18" fmla="*/ 798653 h 1388962"/>
              <a:gd name="connsiteX19" fmla="*/ 2523281 w 4224759"/>
              <a:gd name="connsiteY19" fmla="*/ 775503 h 1388962"/>
              <a:gd name="connsiteX20" fmla="*/ 2569580 w 4224759"/>
              <a:gd name="connsiteY20" fmla="*/ 752354 h 1388962"/>
              <a:gd name="connsiteX21" fmla="*/ 2627453 w 4224759"/>
              <a:gd name="connsiteY21" fmla="*/ 694481 h 1388962"/>
              <a:gd name="connsiteX22" fmla="*/ 2673752 w 4224759"/>
              <a:gd name="connsiteY22" fmla="*/ 648182 h 1388962"/>
              <a:gd name="connsiteX23" fmla="*/ 2708476 w 4224759"/>
              <a:gd name="connsiteY23" fmla="*/ 613458 h 1388962"/>
              <a:gd name="connsiteX24" fmla="*/ 2731625 w 4224759"/>
              <a:gd name="connsiteY24" fmla="*/ 578734 h 1388962"/>
              <a:gd name="connsiteX25" fmla="*/ 2812648 w 4224759"/>
              <a:gd name="connsiteY25" fmla="*/ 497711 h 1388962"/>
              <a:gd name="connsiteX26" fmla="*/ 2847372 w 4224759"/>
              <a:gd name="connsiteY26" fmla="*/ 474562 h 1388962"/>
              <a:gd name="connsiteX27" fmla="*/ 2928395 w 4224759"/>
              <a:gd name="connsiteY27" fmla="*/ 405114 h 1388962"/>
              <a:gd name="connsiteX28" fmla="*/ 3009418 w 4224759"/>
              <a:gd name="connsiteY28" fmla="*/ 335666 h 1388962"/>
              <a:gd name="connsiteX29" fmla="*/ 3032567 w 4224759"/>
              <a:gd name="connsiteY29" fmla="*/ 312516 h 1388962"/>
              <a:gd name="connsiteX30" fmla="*/ 3125165 w 4224759"/>
              <a:gd name="connsiteY30" fmla="*/ 254643 h 1388962"/>
              <a:gd name="connsiteX31" fmla="*/ 3159889 w 4224759"/>
              <a:gd name="connsiteY31" fmla="*/ 243068 h 1388962"/>
              <a:gd name="connsiteX32" fmla="*/ 3264061 w 4224759"/>
              <a:gd name="connsiteY32" fmla="*/ 185195 h 1388962"/>
              <a:gd name="connsiteX33" fmla="*/ 3298785 w 4224759"/>
              <a:gd name="connsiteY33" fmla="*/ 162045 h 1388962"/>
              <a:gd name="connsiteX34" fmla="*/ 3368233 w 4224759"/>
              <a:gd name="connsiteY34" fmla="*/ 138896 h 1388962"/>
              <a:gd name="connsiteX35" fmla="*/ 3437681 w 4224759"/>
              <a:gd name="connsiteY35" fmla="*/ 104172 h 1388962"/>
              <a:gd name="connsiteX36" fmla="*/ 3541853 w 4224759"/>
              <a:gd name="connsiteY36" fmla="*/ 57873 h 1388962"/>
              <a:gd name="connsiteX37" fmla="*/ 3622876 w 4224759"/>
              <a:gd name="connsiteY37" fmla="*/ 34724 h 1388962"/>
              <a:gd name="connsiteX38" fmla="*/ 3715473 w 4224759"/>
              <a:gd name="connsiteY38" fmla="*/ 23149 h 1388962"/>
              <a:gd name="connsiteX39" fmla="*/ 3773347 w 4224759"/>
              <a:gd name="connsiteY39" fmla="*/ 11574 h 1388962"/>
              <a:gd name="connsiteX40" fmla="*/ 4062714 w 4224759"/>
              <a:gd name="connsiteY40" fmla="*/ 0 h 1388962"/>
              <a:gd name="connsiteX41" fmla="*/ 4224759 w 4224759"/>
              <a:gd name="connsiteY41" fmla="*/ 11574 h 1388962"/>
              <a:gd name="connsiteX0" fmla="*/ 0 w 4224759"/>
              <a:gd name="connsiteY0" fmla="*/ 1377387 h 1388962"/>
              <a:gd name="connsiteX1" fmla="*/ 498466 w 4224759"/>
              <a:gd name="connsiteY1" fmla="*/ 1388207 h 1388962"/>
              <a:gd name="connsiteX2" fmla="*/ 925975 w 4224759"/>
              <a:gd name="connsiteY2" fmla="*/ 1388962 h 1388962"/>
              <a:gd name="connsiteX3" fmla="*/ 1122744 w 4224759"/>
              <a:gd name="connsiteY3" fmla="*/ 1365812 h 1388962"/>
              <a:gd name="connsiteX4" fmla="*/ 1238491 w 4224759"/>
              <a:gd name="connsiteY4" fmla="*/ 1354238 h 1388962"/>
              <a:gd name="connsiteX5" fmla="*/ 1435261 w 4224759"/>
              <a:gd name="connsiteY5" fmla="*/ 1319514 h 1388962"/>
              <a:gd name="connsiteX6" fmla="*/ 1585732 w 4224759"/>
              <a:gd name="connsiteY6" fmla="*/ 1284790 h 1388962"/>
              <a:gd name="connsiteX7" fmla="*/ 1689904 w 4224759"/>
              <a:gd name="connsiteY7" fmla="*/ 1250066 h 1388962"/>
              <a:gd name="connsiteX8" fmla="*/ 1724628 w 4224759"/>
              <a:gd name="connsiteY8" fmla="*/ 1238491 h 1388962"/>
              <a:gd name="connsiteX9" fmla="*/ 1863524 w 4224759"/>
              <a:gd name="connsiteY9" fmla="*/ 1180617 h 1388962"/>
              <a:gd name="connsiteX10" fmla="*/ 1898248 w 4224759"/>
              <a:gd name="connsiteY10" fmla="*/ 1169043 h 1388962"/>
              <a:gd name="connsiteX11" fmla="*/ 1967696 w 4224759"/>
              <a:gd name="connsiteY11" fmla="*/ 1122744 h 1388962"/>
              <a:gd name="connsiteX12" fmla="*/ 2048719 w 4224759"/>
              <a:gd name="connsiteY12" fmla="*/ 1088020 h 1388962"/>
              <a:gd name="connsiteX13" fmla="*/ 2118167 w 4224759"/>
              <a:gd name="connsiteY13" fmla="*/ 1053296 h 1388962"/>
              <a:gd name="connsiteX14" fmla="*/ 2187615 w 4224759"/>
              <a:gd name="connsiteY14" fmla="*/ 1006997 h 1388962"/>
              <a:gd name="connsiteX15" fmla="*/ 2280213 w 4224759"/>
              <a:gd name="connsiteY15" fmla="*/ 949124 h 1388962"/>
              <a:gd name="connsiteX16" fmla="*/ 2349661 w 4224759"/>
              <a:gd name="connsiteY16" fmla="*/ 902825 h 1388962"/>
              <a:gd name="connsiteX17" fmla="*/ 2453833 w 4224759"/>
              <a:gd name="connsiteY17" fmla="*/ 844952 h 1388962"/>
              <a:gd name="connsiteX18" fmla="*/ 2500132 w 4224759"/>
              <a:gd name="connsiteY18" fmla="*/ 798653 h 1388962"/>
              <a:gd name="connsiteX19" fmla="*/ 2523281 w 4224759"/>
              <a:gd name="connsiteY19" fmla="*/ 775503 h 1388962"/>
              <a:gd name="connsiteX20" fmla="*/ 2569580 w 4224759"/>
              <a:gd name="connsiteY20" fmla="*/ 752354 h 1388962"/>
              <a:gd name="connsiteX21" fmla="*/ 2627453 w 4224759"/>
              <a:gd name="connsiteY21" fmla="*/ 694481 h 1388962"/>
              <a:gd name="connsiteX22" fmla="*/ 2673752 w 4224759"/>
              <a:gd name="connsiteY22" fmla="*/ 648182 h 1388962"/>
              <a:gd name="connsiteX23" fmla="*/ 2708476 w 4224759"/>
              <a:gd name="connsiteY23" fmla="*/ 613458 h 1388962"/>
              <a:gd name="connsiteX24" fmla="*/ 2731625 w 4224759"/>
              <a:gd name="connsiteY24" fmla="*/ 578734 h 1388962"/>
              <a:gd name="connsiteX25" fmla="*/ 2812648 w 4224759"/>
              <a:gd name="connsiteY25" fmla="*/ 497711 h 1388962"/>
              <a:gd name="connsiteX26" fmla="*/ 2847372 w 4224759"/>
              <a:gd name="connsiteY26" fmla="*/ 474562 h 1388962"/>
              <a:gd name="connsiteX27" fmla="*/ 2928395 w 4224759"/>
              <a:gd name="connsiteY27" fmla="*/ 405114 h 1388962"/>
              <a:gd name="connsiteX28" fmla="*/ 3009418 w 4224759"/>
              <a:gd name="connsiteY28" fmla="*/ 335666 h 1388962"/>
              <a:gd name="connsiteX29" fmla="*/ 3032567 w 4224759"/>
              <a:gd name="connsiteY29" fmla="*/ 312516 h 1388962"/>
              <a:gd name="connsiteX30" fmla="*/ 3125165 w 4224759"/>
              <a:gd name="connsiteY30" fmla="*/ 254643 h 1388962"/>
              <a:gd name="connsiteX31" fmla="*/ 3159889 w 4224759"/>
              <a:gd name="connsiteY31" fmla="*/ 243068 h 1388962"/>
              <a:gd name="connsiteX32" fmla="*/ 3264061 w 4224759"/>
              <a:gd name="connsiteY32" fmla="*/ 185195 h 1388962"/>
              <a:gd name="connsiteX33" fmla="*/ 3298785 w 4224759"/>
              <a:gd name="connsiteY33" fmla="*/ 162045 h 1388962"/>
              <a:gd name="connsiteX34" fmla="*/ 3368233 w 4224759"/>
              <a:gd name="connsiteY34" fmla="*/ 138896 h 1388962"/>
              <a:gd name="connsiteX35" fmla="*/ 3437681 w 4224759"/>
              <a:gd name="connsiteY35" fmla="*/ 104172 h 1388962"/>
              <a:gd name="connsiteX36" fmla="*/ 3541853 w 4224759"/>
              <a:gd name="connsiteY36" fmla="*/ 57873 h 1388962"/>
              <a:gd name="connsiteX37" fmla="*/ 3715473 w 4224759"/>
              <a:gd name="connsiteY37" fmla="*/ 23149 h 1388962"/>
              <a:gd name="connsiteX38" fmla="*/ 3773347 w 4224759"/>
              <a:gd name="connsiteY38" fmla="*/ 11574 h 1388962"/>
              <a:gd name="connsiteX39" fmla="*/ 4062714 w 4224759"/>
              <a:gd name="connsiteY39" fmla="*/ 0 h 1388962"/>
              <a:gd name="connsiteX40" fmla="*/ 4224759 w 4224759"/>
              <a:gd name="connsiteY40" fmla="*/ 11574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689904 w 4062714"/>
              <a:gd name="connsiteY7" fmla="*/ 1250066 h 1388962"/>
              <a:gd name="connsiteX8" fmla="*/ 1724628 w 4062714"/>
              <a:gd name="connsiteY8" fmla="*/ 1238491 h 1388962"/>
              <a:gd name="connsiteX9" fmla="*/ 1863524 w 4062714"/>
              <a:gd name="connsiteY9" fmla="*/ 1180617 h 1388962"/>
              <a:gd name="connsiteX10" fmla="*/ 1898248 w 4062714"/>
              <a:gd name="connsiteY10" fmla="*/ 1169043 h 1388962"/>
              <a:gd name="connsiteX11" fmla="*/ 1967696 w 4062714"/>
              <a:gd name="connsiteY11" fmla="*/ 1122744 h 1388962"/>
              <a:gd name="connsiteX12" fmla="*/ 2048719 w 4062714"/>
              <a:gd name="connsiteY12" fmla="*/ 1088020 h 1388962"/>
              <a:gd name="connsiteX13" fmla="*/ 2118167 w 4062714"/>
              <a:gd name="connsiteY13" fmla="*/ 1053296 h 1388962"/>
              <a:gd name="connsiteX14" fmla="*/ 2187615 w 4062714"/>
              <a:gd name="connsiteY14" fmla="*/ 1006997 h 1388962"/>
              <a:gd name="connsiteX15" fmla="*/ 2280213 w 4062714"/>
              <a:gd name="connsiteY15" fmla="*/ 949124 h 1388962"/>
              <a:gd name="connsiteX16" fmla="*/ 2349661 w 4062714"/>
              <a:gd name="connsiteY16" fmla="*/ 902825 h 1388962"/>
              <a:gd name="connsiteX17" fmla="*/ 2453833 w 4062714"/>
              <a:gd name="connsiteY17" fmla="*/ 844952 h 1388962"/>
              <a:gd name="connsiteX18" fmla="*/ 2500132 w 4062714"/>
              <a:gd name="connsiteY18" fmla="*/ 798653 h 1388962"/>
              <a:gd name="connsiteX19" fmla="*/ 2523281 w 4062714"/>
              <a:gd name="connsiteY19" fmla="*/ 775503 h 1388962"/>
              <a:gd name="connsiteX20" fmla="*/ 2569580 w 4062714"/>
              <a:gd name="connsiteY20" fmla="*/ 752354 h 1388962"/>
              <a:gd name="connsiteX21" fmla="*/ 2627453 w 4062714"/>
              <a:gd name="connsiteY21" fmla="*/ 694481 h 1388962"/>
              <a:gd name="connsiteX22" fmla="*/ 2673752 w 4062714"/>
              <a:gd name="connsiteY22" fmla="*/ 648182 h 1388962"/>
              <a:gd name="connsiteX23" fmla="*/ 2708476 w 4062714"/>
              <a:gd name="connsiteY23" fmla="*/ 613458 h 1388962"/>
              <a:gd name="connsiteX24" fmla="*/ 2731625 w 4062714"/>
              <a:gd name="connsiteY24" fmla="*/ 578734 h 1388962"/>
              <a:gd name="connsiteX25" fmla="*/ 2812648 w 4062714"/>
              <a:gd name="connsiteY25" fmla="*/ 497711 h 1388962"/>
              <a:gd name="connsiteX26" fmla="*/ 2847372 w 4062714"/>
              <a:gd name="connsiteY26" fmla="*/ 474562 h 1388962"/>
              <a:gd name="connsiteX27" fmla="*/ 2928395 w 4062714"/>
              <a:gd name="connsiteY27" fmla="*/ 405114 h 1388962"/>
              <a:gd name="connsiteX28" fmla="*/ 3009418 w 4062714"/>
              <a:gd name="connsiteY28" fmla="*/ 335666 h 1388962"/>
              <a:gd name="connsiteX29" fmla="*/ 3032567 w 4062714"/>
              <a:gd name="connsiteY29" fmla="*/ 312516 h 1388962"/>
              <a:gd name="connsiteX30" fmla="*/ 3125165 w 4062714"/>
              <a:gd name="connsiteY30" fmla="*/ 254643 h 1388962"/>
              <a:gd name="connsiteX31" fmla="*/ 3159889 w 4062714"/>
              <a:gd name="connsiteY31" fmla="*/ 243068 h 1388962"/>
              <a:gd name="connsiteX32" fmla="*/ 3264061 w 4062714"/>
              <a:gd name="connsiteY32" fmla="*/ 185195 h 1388962"/>
              <a:gd name="connsiteX33" fmla="*/ 3298785 w 4062714"/>
              <a:gd name="connsiteY33" fmla="*/ 162045 h 1388962"/>
              <a:gd name="connsiteX34" fmla="*/ 3368233 w 4062714"/>
              <a:gd name="connsiteY34" fmla="*/ 138896 h 1388962"/>
              <a:gd name="connsiteX35" fmla="*/ 3437681 w 4062714"/>
              <a:gd name="connsiteY35" fmla="*/ 104172 h 1388962"/>
              <a:gd name="connsiteX36" fmla="*/ 3541853 w 4062714"/>
              <a:gd name="connsiteY36" fmla="*/ 57873 h 1388962"/>
              <a:gd name="connsiteX37" fmla="*/ 3715473 w 4062714"/>
              <a:gd name="connsiteY37" fmla="*/ 23149 h 1388962"/>
              <a:gd name="connsiteX38" fmla="*/ 3773347 w 4062714"/>
              <a:gd name="connsiteY38" fmla="*/ 11574 h 1388962"/>
              <a:gd name="connsiteX39" fmla="*/ 4062714 w 4062714"/>
              <a:gd name="connsiteY39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689904 w 4062714"/>
              <a:gd name="connsiteY7" fmla="*/ 1250066 h 1388962"/>
              <a:gd name="connsiteX8" fmla="*/ 1724628 w 4062714"/>
              <a:gd name="connsiteY8" fmla="*/ 1238491 h 1388962"/>
              <a:gd name="connsiteX9" fmla="*/ 1863524 w 4062714"/>
              <a:gd name="connsiteY9" fmla="*/ 1180617 h 1388962"/>
              <a:gd name="connsiteX10" fmla="*/ 1898248 w 4062714"/>
              <a:gd name="connsiteY10" fmla="*/ 1169043 h 1388962"/>
              <a:gd name="connsiteX11" fmla="*/ 1967696 w 4062714"/>
              <a:gd name="connsiteY11" fmla="*/ 1122744 h 1388962"/>
              <a:gd name="connsiteX12" fmla="*/ 2048719 w 4062714"/>
              <a:gd name="connsiteY12" fmla="*/ 1088020 h 1388962"/>
              <a:gd name="connsiteX13" fmla="*/ 2118167 w 4062714"/>
              <a:gd name="connsiteY13" fmla="*/ 1053296 h 1388962"/>
              <a:gd name="connsiteX14" fmla="*/ 2187615 w 4062714"/>
              <a:gd name="connsiteY14" fmla="*/ 1006997 h 1388962"/>
              <a:gd name="connsiteX15" fmla="*/ 2280213 w 4062714"/>
              <a:gd name="connsiteY15" fmla="*/ 949124 h 1388962"/>
              <a:gd name="connsiteX16" fmla="*/ 2349661 w 4062714"/>
              <a:gd name="connsiteY16" fmla="*/ 902825 h 1388962"/>
              <a:gd name="connsiteX17" fmla="*/ 2453833 w 4062714"/>
              <a:gd name="connsiteY17" fmla="*/ 844952 h 1388962"/>
              <a:gd name="connsiteX18" fmla="*/ 2500132 w 4062714"/>
              <a:gd name="connsiteY18" fmla="*/ 798653 h 1388962"/>
              <a:gd name="connsiteX19" fmla="*/ 2523281 w 4062714"/>
              <a:gd name="connsiteY19" fmla="*/ 775503 h 1388962"/>
              <a:gd name="connsiteX20" fmla="*/ 2569580 w 4062714"/>
              <a:gd name="connsiteY20" fmla="*/ 752354 h 1388962"/>
              <a:gd name="connsiteX21" fmla="*/ 2627453 w 4062714"/>
              <a:gd name="connsiteY21" fmla="*/ 694481 h 1388962"/>
              <a:gd name="connsiteX22" fmla="*/ 2673752 w 4062714"/>
              <a:gd name="connsiteY22" fmla="*/ 648182 h 1388962"/>
              <a:gd name="connsiteX23" fmla="*/ 2708476 w 4062714"/>
              <a:gd name="connsiteY23" fmla="*/ 613458 h 1388962"/>
              <a:gd name="connsiteX24" fmla="*/ 2731625 w 4062714"/>
              <a:gd name="connsiteY24" fmla="*/ 578734 h 1388962"/>
              <a:gd name="connsiteX25" fmla="*/ 2812648 w 4062714"/>
              <a:gd name="connsiteY25" fmla="*/ 497711 h 1388962"/>
              <a:gd name="connsiteX26" fmla="*/ 2847372 w 4062714"/>
              <a:gd name="connsiteY26" fmla="*/ 474562 h 1388962"/>
              <a:gd name="connsiteX27" fmla="*/ 2928395 w 4062714"/>
              <a:gd name="connsiteY27" fmla="*/ 405114 h 1388962"/>
              <a:gd name="connsiteX28" fmla="*/ 3009418 w 4062714"/>
              <a:gd name="connsiteY28" fmla="*/ 335666 h 1388962"/>
              <a:gd name="connsiteX29" fmla="*/ 3032567 w 4062714"/>
              <a:gd name="connsiteY29" fmla="*/ 312516 h 1388962"/>
              <a:gd name="connsiteX30" fmla="*/ 3125165 w 4062714"/>
              <a:gd name="connsiteY30" fmla="*/ 254643 h 1388962"/>
              <a:gd name="connsiteX31" fmla="*/ 3264061 w 4062714"/>
              <a:gd name="connsiteY31" fmla="*/ 185195 h 1388962"/>
              <a:gd name="connsiteX32" fmla="*/ 3298785 w 4062714"/>
              <a:gd name="connsiteY32" fmla="*/ 162045 h 1388962"/>
              <a:gd name="connsiteX33" fmla="*/ 3368233 w 4062714"/>
              <a:gd name="connsiteY33" fmla="*/ 138896 h 1388962"/>
              <a:gd name="connsiteX34" fmla="*/ 3437681 w 4062714"/>
              <a:gd name="connsiteY34" fmla="*/ 104172 h 1388962"/>
              <a:gd name="connsiteX35" fmla="*/ 3541853 w 4062714"/>
              <a:gd name="connsiteY35" fmla="*/ 57873 h 1388962"/>
              <a:gd name="connsiteX36" fmla="*/ 3715473 w 4062714"/>
              <a:gd name="connsiteY36" fmla="*/ 23149 h 1388962"/>
              <a:gd name="connsiteX37" fmla="*/ 3773347 w 4062714"/>
              <a:gd name="connsiteY37" fmla="*/ 11574 h 1388962"/>
              <a:gd name="connsiteX38" fmla="*/ 4062714 w 4062714"/>
              <a:gd name="connsiteY38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689904 w 4062714"/>
              <a:gd name="connsiteY7" fmla="*/ 1250066 h 1388962"/>
              <a:gd name="connsiteX8" fmla="*/ 1724628 w 4062714"/>
              <a:gd name="connsiteY8" fmla="*/ 1238491 h 1388962"/>
              <a:gd name="connsiteX9" fmla="*/ 1863524 w 4062714"/>
              <a:gd name="connsiteY9" fmla="*/ 1180617 h 1388962"/>
              <a:gd name="connsiteX10" fmla="*/ 1898248 w 4062714"/>
              <a:gd name="connsiteY10" fmla="*/ 1169043 h 1388962"/>
              <a:gd name="connsiteX11" fmla="*/ 1967696 w 4062714"/>
              <a:gd name="connsiteY11" fmla="*/ 1122744 h 1388962"/>
              <a:gd name="connsiteX12" fmla="*/ 2048719 w 4062714"/>
              <a:gd name="connsiteY12" fmla="*/ 1088020 h 1388962"/>
              <a:gd name="connsiteX13" fmla="*/ 2118167 w 4062714"/>
              <a:gd name="connsiteY13" fmla="*/ 1053296 h 1388962"/>
              <a:gd name="connsiteX14" fmla="*/ 2187615 w 4062714"/>
              <a:gd name="connsiteY14" fmla="*/ 1006997 h 1388962"/>
              <a:gd name="connsiteX15" fmla="*/ 2280213 w 4062714"/>
              <a:gd name="connsiteY15" fmla="*/ 949124 h 1388962"/>
              <a:gd name="connsiteX16" fmla="*/ 2349661 w 4062714"/>
              <a:gd name="connsiteY16" fmla="*/ 902825 h 1388962"/>
              <a:gd name="connsiteX17" fmla="*/ 2453833 w 4062714"/>
              <a:gd name="connsiteY17" fmla="*/ 844952 h 1388962"/>
              <a:gd name="connsiteX18" fmla="*/ 2500132 w 4062714"/>
              <a:gd name="connsiteY18" fmla="*/ 798653 h 1388962"/>
              <a:gd name="connsiteX19" fmla="*/ 2523281 w 4062714"/>
              <a:gd name="connsiteY19" fmla="*/ 775503 h 1388962"/>
              <a:gd name="connsiteX20" fmla="*/ 2569580 w 4062714"/>
              <a:gd name="connsiteY20" fmla="*/ 752354 h 1388962"/>
              <a:gd name="connsiteX21" fmla="*/ 2627453 w 4062714"/>
              <a:gd name="connsiteY21" fmla="*/ 694481 h 1388962"/>
              <a:gd name="connsiteX22" fmla="*/ 2708476 w 4062714"/>
              <a:gd name="connsiteY22" fmla="*/ 613458 h 1388962"/>
              <a:gd name="connsiteX23" fmla="*/ 2731625 w 4062714"/>
              <a:gd name="connsiteY23" fmla="*/ 578734 h 1388962"/>
              <a:gd name="connsiteX24" fmla="*/ 2812648 w 4062714"/>
              <a:gd name="connsiteY24" fmla="*/ 497711 h 1388962"/>
              <a:gd name="connsiteX25" fmla="*/ 2847372 w 4062714"/>
              <a:gd name="connsiteY25" fmla="*/ 474562 h 1388962"/>
              <a:gd name="connsiteX26" fmla="*/ 2928395 w 4062714"/>
              <a:gd name="connsiteY26" fmla="*/ 405114 h 1388962"/>
              <a:gd name="connsiteX27" fmla="*/ 3009418 w 4062714"/>
              <a:gd name="connsiteY27" fmla="*/ 335666 h 1388962"/>
              <a:gd name="connsiteX28" fmla="*/ 3032567 w 4062714"/>
              <a:gd name="connsiteY28" fmla="*/ 312516 h 1388962"/>
              <a:gd name="connsiteX29" fmla="*/ 3125165 w 4062714"/>
              <a:gd name="connsiteY29" fmla="*/ 254643 h 1388962"/>
              <a:gd name="connsiteX30" fmla="*/ 3264061 w 4062714"/>
              <a:gd name="connsiteY30" fmla="*/ 185195 h 1388962"/>
              <a:gd name="connsiteX31" fmla="*/ 3298785 w 4062714"/>
              <a:gd name="connsiteY31" fmla="*/ 162045 h 1388962"/>
              <a:gd name="connsiteX32" fmla="*/ 3368233 w 4062714"/>
              <a:gd name="connsiteY32" fmla="*/ 138896 h 1388962"/>
              <a:gd name="connsiteX33" fmla="*/ 3437681 w 4062714"/>
              <a:gd name="connsiteY33" fmla="*/ 104172 h 1388962"/>
              <a:gd name="connsiteX34" fmla="*/ 3541853 w 4062714"/>
              <a:gd name="connsiteY34" fmla="*/ 57873 h 1388962"/>
              <a:gd name="connsiteX35" fmla="*/ 3715473 w 4062714"/>
              <a:gd name="connsiteY35" fmla="*/ 23149 h 1388962"/>
              <a:gd name="connsiteX36" fmla="*/ 3773347 w 4062714"/>
              <a:gd name="connsiteY36" fmla="*/ 11574 h 1388962"/>
              <a:gd name="connsiteX37" fmla="*/ 4062714 w 4062714"/>
              <a:gd name="connsiteY37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689904 w 4062714"/>
              <a:gd name="connsiteY7" fmla="*/ 1250066 h 1388962"/>
              <a:gd name="connsiteX8" fmla="*/ 1724628 w 4062714"/>
              <a:gd name="connsiteY8" fmla="*/ 1238491 h 1388962"/>
              <a:gd name="connsiteX9" fmla="*/ 1863524 w 4062714"/>
              <a:gd name="connsiteY9" fmla="*/ 1180617 h 1388962"/>
              <a:gd name="connsiteX10" fmla="*/ 1898248 w 4062714"/>
              <a:gd name="connsiteY10" fmla="*/ 1169043 h 1388962"/>
              <a:gd name="connsiteX11" fmla="*/ 1967696 w 4062714"/>
              <a:gd name="connsiteY11" fmla="*/ 1122744 h 1388962"/>
              <a:gd name="connsiteX12" fmla="*/ 2048719 w 4062714"/>
              <a:gd name="connsiteY12" fmla="*/ 1088020 h 1388962"/>
              <a:gd name="connsiteX13" fmla="*/ 2118167 w 4062714"/>
              <a:gd name="connsiteY13" fmla="*/ 1053296 h 1388962"/>
              <a:gd name="connsiteX14" fmla="*/ 2187615 w 4062714"/>
              <a:gd name="connsiteY14" fmla="*/ 1006997 h 1388962"/>
              <a:gd name="connsiteX15" fmla="*/ 2280213 w 4062714"/>
              <a:gd name="connsiteY15" fmla="*/ 949124 h 1388962"/>
              <a:gd name="connsiteX16" fmla="*/ 2349661 w 4062714"/>
              <a:gd name="connsiteY16" fmla="*/ 902825 h 1388962"/>
              <a:gd name="connsiteX17" fmla="*/ 2453833 w 4062714"/>
              <a:gd name="connsiteY17" fmla="*/ 844952 h 1388962"/>
              <a:gd name="connsiteX18" fmla="*/ 2500132 w 4062714"/>
              <a:gd name="connsiteY18" fmla="*/ 798653 h 1388962"/>
              <a:gd name="connsiteX19" fmla="*/ 2569580 w 4062714"/>
              <a:gd name="connsiteY19" fmla="*/ 752354 h 1388962"/>
              <a:gd name="connsiteX20" fmla="*/ 2627453 w 4062714"/>
              <a:gd name="connsiteY20" fmla="*/ 694481 h 1388962"/>
              <a:gd name="connsiteX21" fmla="*/ 2708476 w 4062714"/>
              <a:gd name="connsiteY21" fmla="*/ 613458 h 1388962"/>
              <a:gd name="connsiteX22" fmla="*/ 2731625 w 4062714"/>
              <a:gd name="connsiteY22" fmla="*/ 578734 h 1388962"/>
              <a:gd name="connsiteX23" fmla="*/ 2812648 w 4062714"/>
              <a:gd name="connsiteY23" fmla="*/ 497711 h 1388962"/>
              <a:gd name="connsiteX24" fmla="*/ 2847372 w 4062714"/>
              <a:gd name="connsiteY24" fmla="*/ 474562 h 1388962"/>
              <a:gd name="connsiteX25" fmla="*/ 2928395 w 4062714"/>
              <a:gd name="connsiteY25" fmla="*/ 405114 h 1388962"/>
              <a:gd name="connsiteX26" fmla="*/ 3009418 w 4062714"/>
              <a:gd name="connsiteY26" fmla="*/ 335666 h 1388962"/>
              <a:gd name="connsiteX27" fmla="*/ 3032567 w 4062714"/>
              <a:gd name="connsiteY27" fmla="*/ 312516 h 1388962"/>
              <a:gd name="connsiteX28" fmla="*/ 3125165 w 4062714"/>
              <a:gd name="connsiteY28" fmla="*/ 254643 h 1388962"/>
              <a:gd name="connsiteX29" fmla="*/ 3264061 w 4062714"/>
              <a:gd name="connsiteY29" fmla="*/ 185195 h 1388962"/>
              <a:gd name="connsiteX30" fmla="*/ 3298785 w 4062714"/>
              <a:gd name="connsiteY30" fmla="*/ 162045 h 1388962"/>
              <a:gd name="connsiteX31" fmla="*/ 3368233 w 4062714"/>
              <a:gd name="connsiteY31" fmla="*/ 138896 h 1388962"/>
              <a:gd name="connsiteX32" fmla="*/ 3437681 w 4062714"/>
              <a:gd name="connsiteY32" fmla="*/ 104172 h 1388962"/>
              <a:gd name="connsiteX33" fmla="*/ 3541853 w 4062714"/>
              <a:gd name="connsiteY33" fmla="*/ 57873 h 1388962"/>
              <a:gd name="connsiteX34" fmla="*/ 3715473 w 4062714"/>
              <a:gd name="connsiteY34" fmla="*/ 23149 h 1388962"/>
              <a:gd name="connsiteX35" fmla="*/ 3773347 w 4062714"/>
              <a:gd name="connsiteY35" fmla="*/ 11574 h 1388962"/>
              <a:gd name="connsiteX36" fmla="*/ 4062714 w 4062714"/>
              <a:gd name="connsiteY36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689904 w 4062714"/>
              <a:gd name="connsiteY7" fmla="*/ 1250066 h 1388962"/>
              <a:gd name="connsiteX8" fmla="*/ 1724628 w 4062714"/>
              <a:gd name="connsiteY8" fmla="*/ 1238491 h 1388962"/>
              <a:gd name="connsiteX9" fmla="*/ 1863524 w 4062714"/>
              <a:gd name="connsiteY9" fmla="*/ 1180617 h 1388962"/>
              <a:gd name="connsiteX10" fmla="*/ 1898248 w 4062714"/>
              <a:gd name="connsiteY10" fmla="*/ 1169043 h 1388962"/>
              <a:gd name="connsiteX11" fmla="*/ 1967696 w 4062714"/>
              <a:gd name="connsiteY11" fmla="*/ 1122744 h 1388962"/>
              <a:gd name="connsiteX12" fmla="*/ 2118167 w 4062714"/>
              <a:gd name="connsiteY12" fmla="*/ 1053296 h 1388962"/>
              <a:gd name="connsiteX13" fmla="*/ 2187615 w 4062714"/>
              <a:gd name="connsiteY13" fmla="*/ 1006997 h 1388962"/>
              <a:gd name="connsiteX14" fmla="*/ 2280213 w 4062714"/>
              <a:gd name="connsiteY14" fmla="*/ 949124 h 1388962"/>
              <a:gd name="connsiteX15" fmla="*/ 2349661 w 4062714"/>
              <a:gd name="connsiteY15" fmla="*/ 902825 h 1388962"/>
              <a:gd name="connsiteX16" fmla="*/ 2453833 w 4062714"/>
              <a:gd name="connsiteY16" fmla="*/ 844952 h 1388962"/>
              <a:gd name="connsiteX17" fmla="*/ 2500132 w 4062714"/>
              <a:gd name="connsiteY17" fmla="*/ 798653 h 1388962"/>
              <a:gd name="connsiteX18" fmla="*/ 2569580 w 4062714"/>
              <a:gd name="connsiteY18" fmla="*/ 752354 h 1388962"/>
              <a:gd name="connsiteX19" fmla="*/ 2627453 w 4062714"/>
              <a:gd name="connsiteY19" fmla="*/ 694481 h 1388962"/>
              <a:gd name="connsiteX20" fmla="*/ 2708476 w 4062714"/>
              <a:gd name="connsiteY20" fmla="*/ 613458 h 1388962"/>
              <a:gd name="connsiteX21" fmla="*/ 2731625 w 4062714"/>
              <a:gd name="connsiteY21" fmla="*/ 578734 h 1388962"/>
              <a:gd name="connsiteX22" fmla="*/ 2812648 w 4062714"/>
              <a:gd name="connsiteY22" fmla="*/ 497711 h 1388962"/>
              <a:gd name="connsiteX23" fmla="*/ 2847372 w 4062714"/>
              <a:gd name="connsiteY23" fmla="*/ 474562 h 1388962"/>
              <a:gd name="connsiteX24" fmla="*/ 2928395 w 4062714"/>
              <a:gd name="connsiteY24" fmla="*/ 405114 h 1388962"/>
              <a:gd name="connsiteX25" fmla="*/ 3009418 w 4062714"/>
              <a:gd name="connsiteY25" fmla="*/ 335666 h 1388962"/>
              <a:gd name="connsiteX26" fmla="*/ 3032567 w 4062714"/>
              <a:gd name="connsiteY26" fmla="*/ 312516 h 1388962"/>
              <a:gd name="connsiteX27" fmla="*/ 3125165 w 4062714"/>
              <a:gd name="connsiteY27" fmla="*/ 254643 h 1388962"/>
              <a:gd name="connsiteX28" fmla="*/ 3264061 w 4062714"/>
              <a:gd name="connsiteY28" fmla="*/ 185195 h 1388962"/>
              <a:gd name="connsiteX29" fmla="*/ 3298785 w 4062714"/>
              <a:gd name="connsiteY29" fmla="*/ 162045 h 1388962"/>
              <a:gd name="connsiteX30" fmla="*/ 3368233 w 4062714"/>
              <a:gd name="connsiteY30" fmla="*/ 138896 h 1388962"/>
              <a:gd name="connsiteX31" fmla="*/ 3437681 w 4062714"/>
              <a:gd name="connsiteY31" fmla="*/ 104172 h 1388962"/>
              <a:gd name="connsiteX32" fmla="*/ 3541853 w 4062714"/>
              <a:gd name="connsiteY32" fmla="*/ 57873 h 1388962"/>
              <a:gd name="connsiteX33" fmla="*/ 3715473 w 4062714"/>
              <a:gd name="connsiteY33" fmla="*/ 23149 h 1388962"/>
              <a:gd name="connsiteX34" fmla="*/ 3773347 w 4062714"/>
              <a:gd name="connsiteY34" fmla="*/ 11574 h 1388962"/>
              <a:gd name="connsiteX35" fmla="*/ 4062714 w 4062714"/>
              <a:gd name="connsiteY35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724628 w 4062714"/>
              <a:gd name="connsiteY7" fmla="*/ 1238491 h 1388962"/>
              <a:gd name="connsiteX8" fmla="*/ 1863524 w 4062714"/>
              <a:gd name="connsiteY8" fmla="*/ 1180617 h 1388962"/>
              <a:gd name="connsiteX9" fmla="*/ 1898248 w 4062714"/>
              <a:gd name="connsiteY9" fmla="*/ 1169043 h 1388962"/>
              <a:gd name="connsiteX10" fmla="*/ 1967696 w 4062714"/>
              <a:gd name="connsiteY10" fmla="*/ 1122744 h 1388962"/>
              <a:gd name="connsiteX11" fmla="*/ 2118167 w 4062714"/>
              <a:gd name="connsiteY11" fmla="*/ 1053296 h 1388962"/>
              <a:gd name="connsiteX12" fmla="*/ 2187615 w 4062714"/>
              <a:gd name="connsiteY12" fmla="*/ 1006997 h 1388962"/>
              <a:gd name="connsiteX13" fmla="*/ 2280213 w 4062714"/>
              <a:gd name="connsiteY13" fmla="*/ 949124 h 1388962"/>
              <a:gd name="connsiteX14" fmla="*/ 2349661 w 4062714"/>
              <a:gd name="connsiteY14" fmla="*/ 902825 h 1388962"/>
              <a:gd name="connsiteX15" fmla="*/ 2453833 w 4062714"/>
              <a:gd name="connsiteY15" fmla="*/ 844952 h 1388962"/>
              <a:gd name="connsiteX16" fmla="*/ 2500132 w 4062714"/>
              <a:gd name="connsiteY16" fmla="*/ 798653 h 1388962"/>
              <a:gd name="connsiteX17" fmla="*/ 2569580 w 4062714"/>
              <a:gd name="connsiteY17" fmla="*/ 752354 h 1388962"/>
              <a:gd name="connsiteX18" fmla="*/ 2627453 w 4062714"/>
              <a:gd name="connsiteY18" fmla="*/ 694481 h 1388962"/>
              <a:gd name="connsiteX19" fmla="*/ 2708476 w 4062714"/>
              <a:gd name="connsiteY19" fmla="*/ 613458 h 1388962"/>
              <a:gd name="connsiteX20" fmla="*/ 2731625 w 4062714"/>
              <a:gd name="connsiteY20" fmla="*/ 578734 h 1388962"/>
              <a:gd name="connsiteX21" fmla="*/ 2812648 w 4062714"/>
              <a:gd name="connsiteY21" fmla="*/ 497711 h 1388962"/>
              <a:gd name="connsiteX22" fmla="*/ 2847372 w 4062714"/>
              <a:gd name="connsiteY22" fmla="*/ 474562 h 1388962"/>
              <a:gd name="connsiteX23" fmla="*/ 2928395 w 4062714"/>
              <a:gd name="connsiteY23" fmla="*/ 405114 h 1388962"/>
              <a:gd name="connsiteX24" fmla="*/ 3009418 w 4062714"/>
              <a:gd name="connsiteY24" fmla="*/ 335666 h 1388962"/>
              <a:gd name="connsiteX25" fmla="*/ 3032567 w 4062714"/>
              <a:gd name="connsiteY25" fmla="*/ 312516 h 1388962"/>
              <a:gd name="connsiteX26" fmla="*/ 3125165 w 4062714"/>
              <a:gd name="connsiteY26" fmla="*/ 254643 h 1388962"/>
              <a:gd name="connsiteX27" fmla="*/ 3264061 w 4062714"/>
              <a:gd name="connsiteY27" fmla="*/ 185195 h 1388962"/>
              <a:gd name="connsiteX28" fmla="*/ 3298785 w 4062714"/>
              <a:gd name="connsiteY28" fmla="*/ 162045 h 1388962"/>
              <a:gd name="connsiteX29" fmla="*/ 3368233 w 4062714"/>
              <a:gd name="connsiteY29" fmla="*/ 138896 h 1388962"/>
              <a:gd name="connsiteX30" fmla="*/ 3437681 w 4062714"/>
              <a:gd name="connsiteY30" fmla="*/ 104172 h 1388962"/>
              <a:gd name="connsiteX31" fmla="*/ 3541853 w 4062714"/>
              <a:gd name="connsiteY31" fmla="*/ 57873 h 1388962"/>
              <a:gd name="connsiteX32" fmla="*/ 3715473 w 4062714"/>
              <a:gd name="connsiteY32" fmla="*/ 23149 h 1388962"/>
              <a:gd name="connsiteX33" fmla="*/ 3773347 w 4062714"/>
              <a:gd name="connsiteY33" fmla="*/ 11574 h 1388962"/>
              <a:gd name="connsiteX34" fmla="*/ 4062714 w 4062714"/>
              <a:gd name="connsiteY34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724628 w 4062714"/>
              <a:gd name="connsiteY7" fmla="*/ 1238491 h 1388962"/>
              <a:gd name="connsiteX8" fmla="*/ 1863524 w 4062714"/>
              <a:gd name="connsiteY8" fmla="*/ 1180617 h 1388962"/>
              <a:gd name="connsiteX9" fmla="*/ 1967696 w 4062714"/>
              <a:gd name="connsiteY9" fmla="*/ 1122744 h 1388962"/>
              <a:gd name="connsiteX10" fmla="*/ 2118167 w 4062714"/>
              <a:gd name="connsiteY10" fmla="*/ 1053296 h 1388962"/>
              <a:gd name="connsiteX11" fmla="*/ 2187615 w 4062714"/>
              <a:gd name="connsiteY11" fmla="*/ 1006997 h 1388962"/>
              <a:gd name="connsiteX12" fmla="*/ 2280213 w 4062714"/>
              <a:gd name="connsiteY12" fmla="*/ 949124 h 1388962"/>
              <a:gd name="connsiteX13" fmla="*/ 2349661 w 4062714"/>
              <a:gd name="connsiteY13" fmla="*/ 902825 h 1388962"/>
              <a:gd name="connsiteX14" fmla="*/ 2453833 w 4062714"/>
              <a:gd name="connsiteY14" fmla="*/ 844952 h 1388962"/>
              <a:gd name="connsiteX15" fmla="*/ 2500132 w 4062714"/>
              <a:gd name="connsiteY15" fmla="*/ 798653 h 1388962"/>
              <a:gd name="connsiteX16" fmla="*/ 2569580 w 4062714"/>
              <a:gd name="connsiteY16" fmla="*/ 752354 h 1388962"/>
              <a:gd name="connsiteX17" fmla="*/ 2627453 w 4062714"/>
              <a:gd name="connsiteY17" fmla="*/ 694481 h 1388962"/>
              <a:gd name="connsiteX18" fmla="*/ 2708476 w 4062714"/>
              <a:gd name="connsiteY18" fmla="*/ 613458 h 1388962"/>
              <a:gd name="connsiteX19" fmla="*/ 2731625 w 4062714"/>
              <a:gd name="connsiteY19" fmla="*/ 578734 h 1388962"/>
              <a:gd name="connsiteX20" fmla="*/ 2812648 w 4062714"/>
              <a:gd name="connsiteY20" fmla="*/ 497711 h 1388962"/>
              <a:gd name="connsiteX21" fmla="*/ 2847372 w 4062714"/>
              <a:gd name="connsiteY21" fmla="*/ 474562 h 1388962"/>
              <a:gd name="connsiteX22" fmla="*/ 2928395 w 4062714"/>
              <a:gd name="connsiteY22" fmla="*/ 405114 h 1388962"/>
              <a:gd name="connsiteX23" fmla="*/ 3009418 w 4062714"/>
              <a:gd name="connsiteY23" fmla="*/ 335666 h 1388962"/>
              <a:gd name="connsiteX24" fmla="*/ 3032567 w 4062714"/>
              <a:gd name="connsiteY24" fmla="*/ 312516 h 1388962"/>
              <a:gd name="connsiteX25" fmla="*/ 3125165 w 4062714"/>
              <a:gd name="connsiteY25" fmla="*/ 254643 h 1388962"/>
              <a:gd name="connsiteX26" fmla="*/ 3264061 w 4062714"/>
              <a:gd name="connsiteY26" fmla="*/ 185195 h 1388962"/>
              <a:gd name="connsiteX27" fmla="*/ 3298785 w 4062714"/>
              <a:gd name="connsiteY27" fmla="*/ 162045 h 1388962"/>
              <a:gd name="connsiteX28" fmla="*/ 3368233 w 4062714"/>
              <a:gd name="connsiteY28" fmla="*/ 138896 h 1388962"/>
              <a:gd name="connsiteX29" fmla="*/ 3437681 w 4062714"/>
              <a:gd name="connsiteY29" fmla="*/ 104172 h 1388962"/>
              <a:gd name="connsiteX30" fmla="*/ 3541853 w 4062714"/>
              <a:gd name="connsiteY30" fmla="*/ 57873 h 1388962"/>
              <a:gd name="connsiteX31" fmla="*/ 3715473 w 4062714"/>
              <a:gd name="connsiteY31" fmla="*/ 23149 h 1388962"/>
              <a:gd name="connsiteX32" fmla="*/ 3773347 w 4062714"/>
              <a:gd name="connsiteY32" fmla="*/ 11574 h 1388962"/>
              <a:gd name="connsiteX33" fmla="*/ 4062714 w 4062714"/>
              <a:gd name="connsiteY33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724628 w 4062714"/>
              <a:gd name="connsiteY7" fmla="*/ 1238491 h 1388962"/>
              <a:gd name="connsiteX8" fmla="*/ 1863524 w 4062714"/>
              <a:gd name="connsiteY8" fmla="*/ 1180617 h 1388962"/>
              <a:gd name="connsiteX9" fmla="*/ 1967696 w 4062714"/>
              <a:gd name="connsiteY9" fmla="*/ 1122744 h 1388962"/>
              <a:gd name="connsiteX10" fmla="*/ 2118167 w 4062714"/>
              <a:gd name="connsiteY10" fmla="*/ 1053296 h 1388962"/>
              <a:gd name="connsiteX11" fmla="*/ 2187615 w 4062714"/>
              <a:gd name="connsiteY11" fmla="*/ 1006997 h 1388962"/>
              <a:gd name="connsiteX12" fmla="*/ 2280213 w 4062714"/>
              <a:gd name="connsiteY12" fmla="*/ 949124 h 1388962"/>
              <a:gd name="connsiteX13" fmla="*/ 2349661 w 4062714"/>
              <a:gd name="connsiteY13" fmla="*/ 902825 h 1388962"/>
              <a:gd name="connsiteX14" fmla="*/ 2500132 w 4062714"/>
              <a:gd name="connsiteY14" fmla="*/ 798653 h 1388962"/>
              <a:gd name="connsiteX15" fmla="*/ 2569580 w 4062714"/>
              <a:gd name="connsiteY15" fmla="*/ 752354 h 1388962"/>
              <a:gd name="connsiteX16" fmla="*/ 2627453 w 4062714"/>
              <a:gd name="connsiteY16" fmla="*/ 694481 h 1388962"/>
              <a:gd name="connsiteX17" fmla="*/ 2708476 w 4062714"/>
              <a:gd name="connsiteY17" fmla="*/ 613458 h 1388962"/>
              <a:gd name="connsiteX18" fmla="*/ 2731625 w 4062714"/>
              <a:gd name="connsiteY18" fmla="*/ 578734 h 1388962"/>
              <a:gd name="connsiteX19" fmla="*/ 2812648 w 4062714"/>
              <a:gd name="connsiteY19" fmla="*/ 497711 h 1388962"/>
              <a:gd name="connsiteX20" fmla="*/ 2847372 w 4062714"/>
              <a:gd name="connsiteY20" fmla="*/ 474562 h 1388962"/>
              <a:gd name="connsiteX21" fmla="*/ 2928395 w 4062714"/>
              <a:gd name="connsiteY21" fmla="*/ 405114 h 1388962"/>
              <a:gd name="connsiteX22" fmla="*/ 3009418 w 4062714"/>
              <a:gd name="connsiteY22" fmla="*/ 335666 h 1388962"/>
              <a:gd name="connsiteX23" fmla="*/ 3032567 w 4062714"/>
              <a:gd name="connsiteY23" fmla="*/ 312516 h 1388962"/>
              <a:gd name="connsiteX24" fmla="*/ 3125165 w 4062714"/>
              <a:gd name="connsiteY24" fmla="*/ 254643 h 1388962"/>
              <a:gd name="connsiteX25" fmla="*/ 3264061 w 4062714"/>
              <a:gd name="connsiteY25" fmla="*/ 185195 h 1388962"/>
              <a:gd name="connsiteX26" fmla="*/ 3298785 w 4062714"/>
              <a:gd name="connsiteY26" fmla="*/ 162045 h 1388962"/>
              <a:gd name="connsiteX27" fmla="*/ 3368233 w 4062714"/>
              <a:gd name="connsiteY27" fmla="*/ 138896 h 1388962"/>
              <a:gd name="connsiteX28" fmla="*/ 3437681 w 4062714"/>
              <a:gd name="connsiteY28" fmla="*/ 104172 h 1388962"/>
              <a:gd name="connsiteX29" fmla="*/ 3541853 w 4062714"/>
              <a:gd name="connsiteY29" fmla="*/ 57873 h 1388962"/>
              <a:gd name="connsiteX30" fmla="*/ 3715473 w 4062714"/>
              <a:gd name="connsiteY30" fmla="*/ 23149 h 1388962"/>
              <a:gd name="connsiteX31" fmla="*/ 3773347 w 4062714"/>
              <a:gd name="connsiteY31" fmla="*/ 11574 h 1388962"/>
              <a:gd name="connsiteX32" fmla="*/ 4062714 w 4062714"/>
              <a:gd name="connsiteY32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724628 w 4062714"/>
              <a:gd name="connsiteY7" fmla="*/ 1238491 h 1388962"/>
              <a:gd name="connsiteX8" fmla="*/ 1863524 w 4062714"/>
              <a:gd name="connsiteY8" fmla="*/ 1180617 h 1388962"/>
              <a:gd name="connsiteX9" fmla="*/ 1967696 w 4062714"/>
              <a:gd name="connsiteY9" fmla="*/ 1122744 h 1388962"/>
              <a:gd name="connsiteX10" fmla="*/ 2118167 w 4062714"/>
              <a:gd name="connsiteY10" fmla="*/ 1053296 h 1388962"/>
              <a:gd name="connsiteX11" fmla="*/ 2187615 w 4062714"/>
              <a:gd name="connsiteY11" fmla="*/ 1006997 h 1388962"/>
              <a:gd name="connsiteX12" fmla="*/ 2280213 w 4062714"/>
              <a:gd name="connsiteY12" fmla="*/ 949124 h 1388962"/>
              <a:gd name="connsiteX13" fmla="*/ 2349661 w 4062714"/>
              <a:gd name="connsiteY13" fmla="*/ 902825 h 1388962"/>
              <a:gd name="connsiteX14" fmla="*/ 2500132 w 4062714"/>
              <a:gd name="connsiteY14" fmla="*/ 798653 h 1388962"/>
              <a:gd name="connsiteX15" fmla="*/ 2569580 w 4062714"/>
              <a:gd name="connsiteY15" fmla="*/ 752354 h 1388962"/>
              <a:gd name="connsiteX16" fmla="*/ 2627453 w 4062714"/>
              <a:gd name="connsiteY16" fmla="*/ 694481 h 1388962"/>
              <a:gd name="connsiteX17" fmla="*/ 2708476 w 4062714"/>
              <a:gd name="connsiteY17" fmla="*/ 613458 h 1388962"/>
              <a:gd name="connsiteX18" fmla="*/ 2731625 w 4062714"/>
              <a:gd name="connsiteY18" fmla="*/ 578734 h 1388962"/>
              <a:gd name="connsiteX19" fmla="*/ 2812648 w 4062714"/>
              <a:gd name="connsiteY19" fmla="*/ 497711 h 1388962"/>
              <a:gd name="connsiteX20" fmla="*/ 2928395 w 4062714"/>
              <a:gd name="connsiteY20" fmla="*/ 405114 h 1388962"/>
              <a:gd name="connsiteX21" fmla="*/ 3009418 w 4062714"/>
              <a:gd name="connsiteY21" fmla="*/ 335666 h 1388962"/>
              <a:gd name="connsiteX22" fmla="*/ 3032567 w 4062714"/>
              <a:gd name="connsiteY22" fmla="*/ 312516 h 1388962"/>
              <a:gd name="connsiteX23" fmla="*/ 3125165 w 4062714"/>
              <a:gd name="connsiteY23" fmla="*/ 254643 h 1388962"/>
              <a:gd name="connsiteX24" fmla="*/ 3264061 w 4062714"/>
              <a:gd name="connsiteY24" fmla="*/ 185195 h 1388962"/>
              <a:gd name="connsiteX25" fmla="*/ 3298785 w 4062714"/>
              <a:gd name="connsiteY25" fmla="*/ 162045 h 1388962"/>
              <a:gd name="connsiteX26" fmla="*/ 3368233 w 4062714"/>
              <a:gd name="connsiteY26" fmla="*/ 138896 h 1388962"/>
              <a:gd name="connsiteX27" fmla="*/ 3437681 w 4062714"/>
              <a:gd name="connsiteY27" fmla="*/ 104172 h 1388962"/>
              <a:gd name="connsiteX28" fmla="*/ 3541853 w 4062714"/>
              <a:gd name="connsiteY28" fmla="*/ 57873 h 1388962"/>
              <a:gd name="connsiteX29" fmla="*/ 3715473 w 4062714"/>
              <a:gd name="connsiteY29" fmla="*/ 23149 h 1388962"/>
              <a:gd name="connsiteX30" fmla="*/ 3773347 w 4062714"/>
              <a:gd name="connsiteY30" fmla="*/ 11574 h 1388962"/>
              <a:gd name="connsiteX31" fmla="*/ 4062714 w 4062714"/>
              <a:gd name="connsiteY31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724628 w 4062714"/>
              <a:gd name="connsiteY7" fmla="*/ 1238491 h 1388962"/>
              <a:gd name="connsiteX8" fmla="*/ 1863524 w 4062714"/>
              <a:gd name="connsiteY8" fmla="*/ 1180617 h 1388962"/>
              <a:gd name="connsiteX9" fmla="*/ 1967696 w 4062714"/>
              <a:gd name="connsiteY9" fmla="*/ 1122744 h 1388962"/>
              <a:gd name="connsiteX10" fmla="*/ 2118167 w 4062714"/>
              <a:gd name="connsiteY10" fmla="*/ 1053296 h 1388962"/>
              <a:gd name="connsiteX11" fmla="*/ 2187615 w 4062714"/>
              <a:gd name="connsiteY11" fmla="*/ 1006997 h 1388962"/>
              <a:gd name="connsiteX12" fmla="*/ 2280213 w 4062714"/>
              <a:gd name="connsiteY12" fmla="*/ 949124 h 1388962"/>
              <a:gd name="connsiteX13" fmla="*/ 2349661 w 4062714"/>
              <a:gd name="connsiteY13" fmla="*/ 902825 h 1388962"/>
              <a:gd name="connsiteX14" fmla="*/ 2500132 w 4062714"/>
              <a:gd name="connsiteY14" fmla="*/ 798653 h 1388962"/>
              <a:gd name="connsiteX15" fmla="*/ 2569580 w 4062714"/>
              <a:gd name="connsiteY15" fmla="*/ 752354 h 1388962"/>
              <a:gd name="connsiteX16" fmla="*/ 2627453 w 4062714"/>
              <a:gd name="connsiteY16" fmla="*/ 694481 h 1388962"/>
              <a:gd name="connsiteX17" fmla="*/ 2731625 w 4062714"/>
              <a:gd name="connsiteY17" fmla="*/ 578734 h 1388962"/>
              <a:gd name="connsiteX18" fmla="*/ 2812648 w 4062714"/>
              <a:gd name="connsiteY18" fmla="*/ 497711 h 1388962"/>
              <a:gd name="connsiteX19" fmla="*/ 2928395 w 4062714"/>
              <a:gd name="connsiteY19" fmla="*/ 405114 h 1388962"/>
              <a:gd name="connsiteX20" fmla="*/ 3009418 w 4062714"/>
              <a:gd name="connsiteY20" fmla="*/ 335666 h 1388962"/>
              <a:gd name="connsiteX21" fmla="*/ 3032567 w 4062714"/>
              <a:gd name="connsiteY21" fmla="*/ 312516 h 1388962"/>
              <a:gd name="connsiteX22" fmla="*/ 3125165 w 4062714"/>
              <a:gd name="connsiteY22" fmla="*/ 254643 h 1388962"/>
              <a:gd name="connsiteX23" fmla="*/ 3264061 w 4062714"/>
              <a:gd name="connsiteY23" fmla="*/ 185195 h 1388962"/>
              <a:gd name="connsiteX24" fmla="*/ 3298785 w 4062714"/>
              <a:gd name="connsiteY24" fmla="*/ 162045 h 1388962"/>
              <a:gd name="connsiteX25" fmla="*/ 3368233 w 4062714"/>
              <a:gd name="connsiteY25" fmla="*/ 138896 h 1388962"/>
              <a:gd name="connsiteX26" fmla="*/ 3437681 w 4062714"/>
              <a:gd name="connsiteY26" fmla="*/ 104172 h 1388962"/>
              <a:gd name="connsiteX27" fmla="*/ 3541853 w 4062714"/>
              <a:gd name="connsiteY27" fmla="*/ 57873 h 1388962"/>
              <a:gd name="connsiteX28" fmla="*/ 3715473 w 4062714"/>
              <a:gd name="connsiteY28" fmla="*/ 23149 h 1388962"/>
              <a:gd name="connsiteX29" fmla="*/ 3773347 w 4062714"/>
              <a:gd name="connsiteY29" fmla="*/ 11574 h 1388962"/>
              <a:gd name="connsiteX30" fmla="*/ 4062714 w 4062714"/>
              <a:gd name="connsiteY30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724628 w 4062714"/>
              <a:gd name="connsiteY7" fmla="*/ 1238491 h 1388962"/>
              <a:gd name="connsiteX8" fmla="*/ 1863524 w 4062714"/>
              <a:gd name="connsiteY8" fmla="*/ 1180617 h 1388962"/>
              <a:gd name="connsiteX9" fmla="*/ 1967696 w 4062714"/>
              <a:gd name="connsiteY9" fmla="*/ 1122744 h 1388962"/>
              <a:gd name="connsiteX10" fmla="*/ 2118167 w 4062714"/>
              <a:gd name="connsiteY10" fmla="*/ 1053296 h 1388962"/>
              <a:gd name="connsiteX11" fmla="*/ 2187615 w 4062714"/>
              <a:gd name="connsiteY11" fmla="*/ 1006997 h 1388962"/>
              <a:gd name="connsiteX12" fmla="*/ 2280213 w 4062714"/>
              <a:gd name="connsiteY12" fmla="*/ 949124 h 1388962"/>
              <a:gd name="connsiteX13" fmla="*/ 2349661 w 4062714"/>
              <a:gd name="connsiteY13" fmla="*/ 902825 h 1388962"/>
              <a:gd name="connsiteX14" fmla="*/ 2500132 w 4062714"/>
              <a:gd name="connsiteY14" fmla="*/ 798653 h 1388962"/>
              <a:gd name="connsiteX15" fmla="*/ 2627453 w 4062714"/>
              <a:gd name="connsiteY15" fmla="*/ 694481 h 1388962"/>
              <a:gd name="connsiteX16" fmla="*/ 2731625 w 4062714"/>
              <a:gd name="connsiteY16" fmla="*/ 578734 h 1388962"/>
              <a:gd name="connsiteX17" fmla="*/ 2812648 w 4062714"/>
              <a:gd name="connsiteY17" fmla="*/ 497711 h 1388962"/>
              <a:gd name="connsiteX18" fmla="*/ 2928395 w 4062714"/>
              <a:gd name="connsiteY18" fmla="*/ 405114 h 1388962"/>
              <a:gd name="connsiteX19" fmla="*/ 3009418 w 4062714"/>
              <a:gd name="connsiteY19" fmla="*/ 335666 h 1388962"/>
              <a:gd name="connsiteX20" fmla="*/ 3032567 w 4062714"/>
              <a:gd name="connsiteY20" fmla="*/ 312516 h 1388962"/>
              <a:gd name="connsiteX21" fmla="*/ 3125165 w 4062714"/>
              <a:gd name="connsiteY21" fmla="*/ 254643 h 1388962"/>
              <a:gd name="connsiteX22" fmla="*/ 3264061 w 4062714"/>
              <a:gd name="connsiteY22" fmla="*/ 185195 h 1388962"/>
              <a:gd name="connsiteX23" fmla="*/ 3298785 w 4062714"/>
              <a:gd name="connsiteY23" fmla="*/ 162045 h 1388962"/>
              <a:gd name="connsiteX24" fmla="*/ 3368233 w 4062714"/>
              <a:gd name="connsiteY24" fmla="*/ 138896 h 1388962"/>
              <a:gd name="connsiteX25" fmla="*/ 3437681 w 4062714"/>
              <a:gd name="connsiteY25" fmla="*/ 104172 h 1388962"/>
              <a:gd name="connsiteX26" fmla="*/ 3541853 w 4062714"/>
              <a:gd name="connsiteY26" fmla="*/ 57873 h 1388962"/>
              <a:gd name="connsiteX27" fmla="*/ 3715473 w 4062714"/>
              <a:gd name="connsiteY27" fmla="*/ 23149 h 1388962"/>
              <a:gd name="connsiteX28" fmla="*/ 3773347 w 4062714"/>
              <a:gd name="connsiteY28" fmla="*/ 11574 h 1388962"/>
              <a:gd name="connsiteX29" fmla="*/ 4062714 w 4062714"/>
              <a:gd name="connsiteY29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724628 w 4062714"/>
              <a:gd name="connsiteY7" fmla="*/ 1238491 h 1388962"/>
              <a:gd name="connsiteX8" fmla="*/ 1863524 w 4062714"/>
              <a:gd name="connsiteY8" fmla="*/ 1180617 h 1388962"/>
              <a:gd name="connsiteX9" fmla="*/ 1967696 w 4062714"/>
              <a:gd name="connsiteY9" fmla="*/ 1122744 h 1388962"/>
              <a:gd name="connsiteX10" fmla="*/ 2118167 w 4062714"/>
              <a:gd name="connsiteY10" fmla="*/ 1053296 h 1388962"/>
              <a:gd name="connsiteX11" fmla="*/ 2187615 w 4062714"/>
              <a:gd name="connsiteY11" fmla="*/ 1006997 h 1388962"/>
              <a:gd name="connsiteX12" fmla="*/ 2280213 w 4062714"/>
              <a:gd name="connsiteY12" fmla="*/ 949124 h 1388962"/>
              <a:gd name="connsiteX13" fmla="*/ 2349661 w 4062714"/>
              <a:gd name="connsiteY13" fmla="*/ 902825 h 1388962"/>
              <a:gd name="connsiteX14" fmla="*/ 2500132 w 4062714"/>
              <a:gd name="connsiteY14" fmla="*/ 798653 h 1388962"/>
              <a:gd name="connsiteX15" fmla="*/ 2627453 w 4062714"/>
              <a:gd name="connsiteY15" fmla="*/ 694481 h 1388962"/>
              <a:gd name="connsiteX16" fmla="*/ 2731625 w 4062714"/>
              <a:gd name="connsiteY16" fmla="*/ 578734 h 1388962"/>
              <a:gd name="connsiteX17" fmla="*/ 2812648 w 4062714"/>
              <a:gd name="connsiteY17" fmla="*/ 497711 h 1388962"/>
              <a:gd name="connsiteX18" fmla="*/ 2928395 w 4062714"/>
              <a:gd name="connsiteY18" fmla="*/ 405114 h 1388962"/>
              <a:gd name="connsiteX19" fmla="*/ 3009418 w 4062714"/>
              <a:gd name="connsiteY19" fmla="*/ 335666 h 1388962"/>
              <a:gd name="connsiteX20" fmla="*/ 3032567 w 4062714"/>
              <a:gd name="connsiteY20" fmla="*/ 312516 h 1388962"/>
              <a:gd name="connsiteX21" fmla="*/ 3125165 w 4062714"/>
              <a:gd name="connsiteY21" fmla="*/ 254643 h 1388962"/>
              <a:gd name="connsiteX22" fmla="*/ 3264061 w 4062714"/>
              <a:gd name="connsiteY22" fmla="*/ 185195 h 1388962"/>
              <a:gd name="connsiteX23" fmla="*/ 3368233 w 4062714"/>
              <a:gd name="connsiteY23" fmla="*/ 138896 h 1388962"/>
              <a:gd name="connsiteX24" fmla="*/ 3437681 w 4062714"/>
              <a:gd name="connsiteY24" fmla="*/ 104172 h 1388962"/>
              <a:gd name="connsiteX25" fmla="*/ 3541853 w 4062714"/>
              <a:gd name="connsiteY25" fmla="*/ 57873 h 1388962"/>
              <a:gd name="connsiteX26" fmla="*/ 3715473 w 4062714"/>
              <a:gd name="connsiteY26" fmla="*/ 23149 h 1388962"/>
              <a:gd name="connsiteX27" fmla="*/ 3773347 w 4062714"/>
              <a:gd name="connsiteY27" fmla="*/ 11574 h 1388962"/>
              <a:gd name="connsiteX28" fmla="*/ 4062714 w 4062714"/>
              <a:gd name="connsiteY28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724628 w 4062714"/>
              <a:gd name="connsiteY7" fmla="*/ 1238491 h 1388962"/>
              <a:gd name="connsiteX8" fmla="*/ 1863524 w 4062714"/>
              <a:gd name="connsiteY8" fmla="*/ 1180617 h 1388962"/>
              <a:gd name="connsiteX9" fmla="*/ 1967696 w 4062714"/>
              <a:gd name="connsiteY9" fmla="*/ 1122744 h 1388962"/>
              <a:gd name="connsiteX10" fmla="*/ 2118167 w 4062714"/>
              <a:gd name="connsiteY10" fmla="*/ 1053296 h 1388962"/>
              <a:gd name="connsiteX11" fmla="*/ 2187615 w 4062714"/>
              <a:gd name="connsiteY11" fmla="*/ 1006997 h 1388962"/>
              <a:gd name="connsiteX12" fmla="*/ 2280213 w 4062714"/>
              <a:gd name="connsiteY12" fmla="*/ 949124 h 1388962"/>
              <a:gd name="connsiteX13" fmla="*/ 2349661 w 4062714"/>
              <a:gd name="connsiteY13" fmla="*/ 902825 h 1388962"/>
              <a:gd name="connsiteX14" fmla="*/ 2500132 w 4062714"/>
              <a:gd name="connsiteY14" fmla="*/ 798653 h 1388962"/>
              <a:gd name="connsiteX15" fmla="*/ 2627453 w 4062714"/>
              <a:gd name="connsiteY15" fmla="*/ 694481 h 1388962"/>
              <a:gd name="connsiteX16" fmla="*/ 2731625 w 4062714"/>
              <a:gd name="connsiteY16" fmla="*/ 578734 h 1388962"/>
              <a:gd name="connsiteX17" fmla="*/ 2812648 w 4062714"/>
              <a:gd name="connsiteY17" fmla="*/ 497711 h 1388962"/>
              <a:gd name="connsiteX18" fmla="*/ 2928395 w 4062714"/>
              <a:gd name="connsiteY18" fmla="*/ 405114 h 1388962"/>
              <a:gd name="connsiteX19" fmla="*/ 3009418 w 4062714"/>
              <a:gd name="connsiteY19" fmla="*/ 335666 h 1388962"/>
              <a:gd name="connsiteX20" fmla="*/ 3032567 w 4062714"/>
              <a:gd name="connsiteY20" fmla="*/ 312516 h 1388962"/>
              <a:gd name="connsiteX21" fmla="*/ 3125165 w 4062714"/>
              <a:gd name="connsiteY21" fmla="*/ 254643 h 1388962"/>
              <a:gd name="connsiteX22" fmla="*/ 3264061 w 4062714"/>
              <a:gd name="connsiteY22" fmla="*/ 185195 h 1388962"/>
              <a:gd name="connsiteX23" fmla="*/ 3368233 w 4062714"/>
              <a:gd name="connsiteY23" fmla="*/ 138896 h 1388962"/>
              <a:gd name="connsiteX24" fmla="*/ 3541853 w 4062714"/>
              <a:gd name="connsiteY24" fmla="*/ 57873 h 1388962"/>
              <a:gd name="connsiteX25" fmla="*/ 3715473 w 4062714"/>
              <a:gd name="connsiteY25" fmla="*/ 23149 h 1388962"/>
              <a:gd name="connsiteX26" fmla="*/ 3773347 w 4062714"/>
              <a:gd name="connsiteY26" fmla="*/ 11574 h 1388962"/>
              <a:gd name="connsiteX27" fmla="*/ 4062714 w 4062714"/>
              <a:gd name="connsiteY27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724628 w 4062714"/>
              <a:gd name="connsiteY7" fmla="*/ 1238491 h 1388962"/>
              <a:gd name="connsiteX8" fmla="*/ 1863524 w 4062714"/>
              <a:gd name="connsiteY8" fmla="*/ 1180617 h 1388962"/>
              <a:gd name="connsiteX9" fmla="*/ 1967696 w 4062714"/>
              <a:gd name="connsiteY9" fmla="*/ 1122744 h 1388962"/>
              <a:gd name="connsiteX10" fmla="*/ 2118167 w 4062714"/>
              <a:gd name="connsiteY10" fmla="*/ 1053296 h 1388962"/>
              <a:gd name="connsiteX11" fmla="*/ 2187615 w 4062714"/>
              <a:gd name="connsiteY11" fmla="*/ 1006997 h 1388962"/>
              <a:gd name="connsiteX12" fmla="*/ 2280213 w 4062714"/>
              <a:gd name="connsiteY12" fmla="*/ 949124 h 1388962"/>
              <a:gd name="connsiteX13" fmla="*/ 2349661 w 4062714"/>
              <a:gd name="connsiteY13" fmla="*/ 902825 h 1388962"/>
              <a:gd name="connsiteX14" fmla="*/ 2500132 w 4062714"/>
              <a:gd name="connsiteY14" fmla="*/ 798653 h 1388962"/>
              <a:gd name="connsiteX15" fmla="*/ 2627453 w 4062714"/>
              <a:gd name="connsiteY15" fmla="*/ 694481 h 1388962"/>
              <a:gd name="connsiteX16" fmla="*/ 2731625 w 4062714"/>
              <a:gd name="connsiteY16" fmla="*/ 578734 h 1388962"/>
              <a:gd name="connsiteX17" fmla="*/ 2812648 w 4062714"/>
              <a:gd name="connsiteY17" fmla="*/ 497711 h 1388962"/>
              <a:gd name="connsiteX18" fmla="*/ 2928395 w 4062714"/>
              <a:gd name="connsiteY18" fmla="*/ 405114 h 1388962"/>
              <a:gd name="connsiteX19" fmla="*/ 3009418 w 4062714"/>
              <a:gd name="connsiteY19" fmla="*/ 335666 h 1388962"/>
              <a:gd name="connsiteX20" fmla="*/ 3125165 w 4062714"/>
              <a:gd name="connsiteY20" fmla="*/ 254643 h 1388962"/>
              <a:gd name="connsiteX21" fmla="*/ 3264061 w 4062714"/>
              <a:gd name="connsiteY21" fmla="*/ 185195 h 1388962"/>
              <a:gd name="connsiteX22" fmla="*/ 3368233 w 4062714"/>
              <a:gd name="connsiteY22" fmla="*/ 138896 h 1388962"/>
              <a:gd name="connsiteX23" fmla="*/ 3541853 w 4062714"/>
              <a:gd name="connsiteY23" fmla="*/ 57873 h 1388962"/>
              <a:gd name="connsiteX24" fmla="*/ 3715473 w 4062714"/>
              <a:gd name="connsiteY24" fmla="*/ 23149 h 1388962"/>
              <a:gd name="connsiteX25" fmla="*/ 3773347 w 4062714"/>
              <a:gd name="connsiteY25" fmla="*/ 11574 h 1388962"/>
              <a:gd name="connsiteX26" fmla="*/ 4062714 w 4062714"/>
              <a:gd name="connsiteY26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724628 w 4062714"/>
              <a:gd name="connsiteY7" fmla="*/ 1238491 h 1388962"/>
              <a:gd name="connsiteX8" fmla="*/ 1863524 w 4062714"/>
              <a:gd name="connsiteY8" fmla="*/ 1180617 h 1388962"/>
              <a:gd name="connsiteX9" fmla="*/ 1967696 w 4062714"/>
              <a:gd name="connsiteY9" fmla="*/ 1122744 h 1388962"/>
              <a:gd name="connsiteX10" fmla="*/ 2118167 w 4062714"/>
              <a:gd name="connsiteY10" fmla="*/ 1053296 h 1388962"/>
              <a:gd name="connsiteX11" fmla="*/ 2187615 w 4062714"/>
              <a:gd name="connsiteY11" fmla="*/ 1006997 h 1388962"/>
              <a:gd name="connsiteX12" fmla="*/ 2280213 w 4062714"/>
              <a:gd name="connsiteY12" fmla="*/ 949124 h 1388962"/>
              <a:gd name="connsiteX13" fmla="*/ 2349661 w 4062714"/>
              <a:gd name="connsiteY13" fmla="*/ 902825 h 1388962"/>
              <a:gd name="connsiteX14" fmla="*/ 2500132 w 4062714"/>
              <a:gd name="connsiteY14" fmla="*/ 798653 h 1388962"/>
              <a:gd name="connsiteX15" fmla="*/ 2627453 w 4062714"/>
              <a:gd name="connsiteY15" fmla="*/ 694481 h 1388962"/>
              <a:gd name="connsiteX16" fmla="*/ 2731625 w 4062714"/>
              <a:gd name="connsiteY16" fmla="*/ 578734 h 1388962"/>
              <a:gd name="connsiteX17" fmla="*/ 2812648 w 4062714"/>
              <a:gd name="connsiteY17" fmla="*/ 497711 h 1388962"/>
              <a:gd name="connsiteX18" fmla="*/ 2928395 w 4062714"/>
              <a:gd name="connsiteY18" fmla="*/ 405114 h 1388962"/>
              <a:gd name="connsiteX19" fmla="*/ 3009418 w 4062714"/>
              <a:gd name="connsiteY19" fmla="*/ 335666 h 1388962"/>
              <a:gd name="connsiteX20" fmla="*/ 3125165 w 4062714"/>
              <a:gd name="connsiteY20" fmla="*/ 254643 h 1388962"/>
              <a:gd name="connsiteX21" fmla="*/ 3264061 w 4062714"/>
              <a:gd name="connsiteY21" fmla="*/ 185195 h 1388962"/>
              <a:gd name="connsiteX22" fmla="*/ 3368233 w 4062714"/>
              <a:gd name="connsiteY22" fmla="*/ 138896 h 1388962"/>
              <a:gd name="connsiteX23" fmla="*/ 3541853 w 4062714"/>
              <a:gd name="connsiteY23" fmla="*/ 57873 h 1388962"/>
              <a:gd name="connsiteX24" fmla="*/ 3773347 w 4062714"/>
              <a:gd name="connsiteY24" fmla="*/ 11574 h 1388962"/>
              <a:gd name="connsiteX25" fmla="*/ 4062714 w 4062714"/>
              <a:gd name="connsiteY25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238491 w 4062714"/>
              <a:gd name="connsiteY3" fmla="*/ 1354238 h 1388962"/>
              <a:gd name="connsiteX4" fmla="*/ 1435261 w 4062714"/>
              <a:gd name="connsiteY4" fmla="*/ 1319514 h 1388962"/>
              <a:gd name="connsiteX5" fmla="*/ 1585732 w 4062714"/>
              <a:gd name="connsiteY5" fmla="*/ 1284790 h 1388962"/>
              <a:gd name="connsiteX6" fmla="*/ 1724628 w 4062714"/>
              <a:gd name="connsiteY6" fmla="*/ 1238491 h 1388962"/>
              <a:gd name="connsiteX7" fmla="*/ 1863524 w 4062714"/>
              <a:gd name="connsiteY7" fmla="*/ 1180617 h 1388962"/>
              <a:gd name="connsiteX8" fmla="*/ 1967696 w 4062714"/>
              <a:gd name="connsiteY8" fmla="*/ 1122744 h 1388962"/>
              <a:gd name="connsiteX9" fmla="*/ 2118167 w 4062714"/>
              <a:gd name="connsiteY9" fmla="*/ 1053296 h 1388962"/>
              <a:gd name="connsiteX10" fmla="*/ 2187615 w 4062714"/>
              <a:gd name="connsiteY10" fmla="*/ 1006997 h 1388962"/>
              <a:gd name="connsiteX11" fmla="*/ 2280213 w 4062714"/>
              <a:gd name="connsiteY11" fmla="*/ 949124 h 1388962"/>
              <a:gd name="connsiteX12" fmla="*/ 2349661 w 4062714"/>
              <a:gd name="connsiteY12" fmla="*/ 902825 h 1388962"/>
              <a:gd name="connsiteX13" fmla="*/ 2500132 w 4062714"/>
              <a:gd name="connsiteY13" fmla="*/ 798653 h 1388962"/>
              <a:gd name="connsiteX14" fmla="*/ 2627453 w 4062714"/>
              <a:gd name="connsiteY14" fmla="*/ 694481 h 1388962"/>
              <a:gd name="connsiteX15" fmla="*/ 2731625 w 4062714"/>
              <a:gd name="connsiteY15" fmla="*/ 578734 h 1388962"/>
              <a:gd name="connsiteX16" fmla="*/ 2812648 w 4062714"/>
              <a:gd name="connsiteY16" fmla="*/ 497711 h 1388962"/>
              <a:gd name="connsiteX17" fmla="*/ 2928395 w 4062714"/>
              <a:gd name="connsiteY17" fmla="*/ 405114 h 1388962"/>
              <a:gd name="connsiteX18" fmla="*/ 3009418 w 4062714"/>
              <a:gd name="connsiteY18" fmla="*/ 335666 h 1388962"/>
              <a:gd name="connsiteX19" fmla="*/ 3125165 w 4062714"/>
              <a:gd name="connsiteY19" fmla="*/ 254643 h 1388962"/>
              <a:gd name="connsiteX20" fmla="*/ 3264061 w 4062714"/>
              <a:gd name="connsiteY20" fmla="*/ 185195 h 1388962"/>
              <a:gd name="connsiteX21" fmla="*/ 3368233 w 4062714"/>
              <a:gd name="connsiteY21" fmla="*/ 138896 h 1388962"/>
              <a:gd name="connsiteX22" fmla="*/ 3541853 w 4062714"/>
              <a:gd name="connsiteY22" fmla="*/ 57873 h 1388962"/>
              <a:gd name="connsiteX23" fmla="*/ 3773347 w 4062714"/>
              <a:gd name="connsiteY23" fmla="*/ 11574 h 1388962"/>
              <a:gd name="connsiteX24" fmla="*/ 4062714 w 4062714"/>
              <a:gd name="connsiteY24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238491 w 4062714"/>
              <a:gd name="connsiteY3" fmla="*/ 1354238 h 1388962"/>
              <a:gd name="connsiteX4" fmla="*/ 1435261 w 4062714"/>
              <a:gd name="connsiteY4" fmla="*/ 1319514 h 1388962"/>
              <a:gd name="connsiteX5" fmla="*/ 1585732 w 4062714"/>
              <a:gd name="connsiteY5" fmla="*/ 1284790 h 1388962"/>
              <a:gd name="connsiteX6" fmla="*/ 1724628 w 4062714"/>
              <a:gd name="connsiteY6" fmla="*/ 1238491 h 1388962"/>
              <a:gd name="connsiteX7" fmla="*/ 1863524 w 4062714"/>
              <a:gd name="connsiteY7" fmla="*/ 1180617 h 1388962"/>
              <a:gd name="connsiteX8" fmla="*/ 1967696 w 4062714"/>
              <a:gd name="connsiteY8" fmla="*/ 1122744 h 1388962"/>
              <a:gd name="connsiteX9" fmla="*/ 2118167 w 4062714"/>
              <a:gd name="connsiteY9" fmla="*/ 1053296 h 1388962"/>
              <a:gd name="connsiteX10" fmla="*/ 2187615 w 4062714"/>
              <a:gd name="connsiteY10" fmla="*/ 1006997 h 1388962"/>
              <a:gd name="connsiteX11" fmla="*/ 2349661 w 4062714"/>
              <a:gd name="connsiteY11" fmla="*/ 902825 h 1388962"/>
              <a:gd name="connsiteX12" fmla="*/ 2500132 w 4062714"/>
              <a:gd name="connsiteY12" fmla="*/ 798653 h 1388962"/>
              <a:gd name="connsiteX13" fmla="*/ 2627453 w 4062714"/>
              <a:gd name="connsiteY13" fmla="*/ 694481 h 1388962"/>
              <a:gd name="connsiteX14" fmla="*/ 2731625 w 4062714"/>
              <a:gd name="connsiteY14" fmla="*/ 578734 h 1388962"/>
              <a:gd name="connsiteX15" fmla="*/ 2812648 w 4062714"/>
              <a:gd name="connsiteY15" fmla="*/ 497711 h 1388962"/>
              <a:gd name="connsiteX16" fmla="*/ 2928395 w 4062714"/>
              <a:gd name="connsiteY16" fmla="*/ 405114 h 1388962"/>
              <a:gd name="connsiteX17" fmla="*/ 3009418 w 4062714"/>
              <a:gd name="connsiteY17" fmla="*/ 335666 h 1388962"/>
              <a:gd name="connsiteX18" fmla="*/ 3125165 w 4062714"/>
              <a:gd name="connsiteY18" fmla="*/ 254643 h 1388962"/>
              <a:gd name="connsiteX19" fmla="*/ 3264061 w 4062714"/>
              <a:gd name="connsiteY19" fmla="*/ 185195 h 1388962"/>
              <a:gd name="connsiteX20" fmla="*/ 3368233 w 4062714"/>
              <a:gd name="connsiteY20" fmla="*/ 138896 h 1388962"/>
              <a:gd name="connsiteX21" fmla="*/ 3541853 w 4062714"/>
              <a:gd name="connsiteY21" fmla="*/ 57873 h 1388962"/>
              <a:gd name="connsiteX22" fmla="*/ 3773347 w 4062714"/>
              <a:gd name="connsiteY22" fmla="*/ 11574 h 1388962"/>
              <a:gd name="connsiteX23" fmla="*/ 4062714 w 4062714"/>
              <a:gd name="connsiteY23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238491 w 4062714"/>
              <a:gd name="connsiteY3" fmla="*/ 1354238 h 1388962"/>
              <a:gd name="connsiteX4" fmla="*/ 1435261 w 4062714"/>
              <a:gd name="connsiteY4" fmla="*/ 1319514 h 1388962"/>
              <a:gd name="connsiteX5" fmla="*/ 1585732 w 4062714"/>
              <a:gd name="connsiteY5" fmla="*/ 1284790 h 1388962"/>
              <a:gd name="connsiteX6" fmla="*/ 1724628 w 4062714"/>
              <a:gd name="connsiteY6" fmla="*/ 1238491 h 1388962"/>
              <a:gd name="connsiteX7" fmla="*/ 1863524 w 4062714"/>
              <a:gd name="connsiteY7" fmla="*/ 1180617 h 1388962"/>
              <a:gd name="connsiteX8" fmla="*/ 1967696 w 4062714"/>
              <a:gd name="connsiteY8" fmla="*/ 1122744 h 1388962"/>
              <a:gd name="connsiteX9" fmla="*/ 2187615 w 4062714"/>
              <a:gd name="connsiteY9" fmla="*/ 1006997 h 1388962"/>
              <a:gd name="connsiteX10" fmla="*/ 2349661 w 4062714"/>
              <a:gd name="connsiteY10" fmla="*/ 902825 h 1388962"/>
              <a:gd name="connsiteX11" fmla="*/ 2500132 w 4062714"/>
              <a:gd name="connsiteY11" fmla="*/ 798653 h 1388962"/>
              <a:gd name="connsiteX12" fmla="*/ 2627453 w 4062714"/>
              <a:gd name="connsiteY12" fmla="*/ 694481 h 1388962"/>
              <a:gd name="connsiteX13" fmla="*/ 2731625 w 4062714"/>
              <a:gd name="connsiteY13" fmla="*/ 578734 h 1388962"/>
              <a:gd name="connsiteX14" fmla="*/ 2812648 w 4062714"/>
              <a:gd name="connsiteY14" fmla="*/ 497711 h 1388962"/>
              <a:gd name="connsiteX15" fmla="*/ 2928395 w 4062714"/>
              <a:gd name="connsiteY15" fmla="*/ 405114 h 1388962"/>
              <a:gd name="connsiteX16" fmla="*/ 3009418 w 4062714"/>
              <a:gd name="connsiteY16" fmla="*/ 335666 h 1388962"/>
              <a:gd name="connsiteX17" fmla="*/ 3125165 w 4062714"/>
              <a:gd name="connsiteY17" fmla="*/ 254643 h 1388962"/>
              <a:gd name="connsiteX18" fmla="*/ 3264061 w 4062714"/>
              <a:gd name="connsiteY18" fmla="*/ 185195 h 1388962"/>
              <a:gd name="connsiteX19" fmla="*/ 3368233 w 4062714"/>
              <a:gd name="connsiteY19" fmla="*/ 138896 h 1388962"/>
              <a:gd name="connsiteX20" fmla="*/ 3541853 w 4062714"/>
              <a:gd name="connsiteY20" fmla="*/ 57873 h 1388962"/>
              <a:gd name="connsiteX21" fmla="*/ 3773347 w 4062714"/>
              <a:gd name="connsiteY21" fmla="*/ 11574 h 1388962"/>
              <a:gd name="connsiteX22" fmla="*/ 4062714 w 4062714"/>
              <a:gd name="connsiteY22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238491 w 4062714"/>
              <a:gd name="connsiteY3" fmla="*/ 1354238 h 1388962"/>
              <a:gd name="connsiteX4" fmla="*/ 1435261 w 4062714"/>
              <a:gd name="connsiteY4" fmla="*/ 1319514 h 1388962"/>
              <a:gd name="connsiteX5" fmla="*/ 1585732 w 4062714"/>
              <a:gd name="connsiteY5" fmla="*/ 1284790 h 1388962"/>
              <a:gd name="connsiteX6" fmla="*/ 1724628 w 4062714"/>
              <a:gd name="connsiteY6" fmla="*/ 1238491 h 1388962"/>
              <a:gd name="connsiteX7" fmla="*/ 1863524 w 4062714"/>
              <a:gd name="connsiteY7" fmla="*/ 1180617 h 1388962"/>
              <a:gd name="connsiteX8" fmla="*/ 1967696 w 4062714"/>
              <a:gd name="connsiteY8" fmla="*/ 1122744 h 1388962"/>
              <a:gd name="connsiteX9" fmla="*/ 2187615 w 4062714"/>
              <a:gd name="connsiteY9" fmla="*/ 1006997 h 1388962"/>
              <a:gd name="connsiteX10" fmla="*/ 2349661 w 4062714"/>
              <a:gd name="connsiteY10" fmla="*/ 902825 h 1388962"/>
              <a:gd name="connsiteX11" fmla="*/ 2500132 w 4062714"/>
              <a:gd name="connsiteY11" fmla="*/ 798653 h 1388962"/>
              <a:gd name="connsiteX12" fmla="*/ 2627453 w 4062714"/>
              <a:gd name="connsiteY12" fmla="*/ 694481 h 1388962"/>
              <a:gd name="connsiteX13" fmla="*/ 2731625 w 4062714"/>
              <a:gd name="connsiteY13" fmla="*/ 578734 h 1388962"/>
              <a:gd name="connsiteX14" fmla="*/ 2812648 w 4062714"/>
              <a:gd name="connsiteY14" fmla="*/ 497711 h 1388962"/>
              <a:gd name="connsiteX15" fmla="*/ 2928395 w 4062714"/>
              <a:gd name="connsiteY15" fmla="*/ 405114 h 1388962"/>
              <a:gd name="connsiteX16" fmla="*/ 3009418 w 4062714"/>
              <a:gd name="connsiteY16" fmla="*/ 335666 h 1388962"/>
              <a:gd name="connsiteX17" fmla="*/ 3125165 w 4062714"/>
              <a:gd name="connsiteY17" fmla="*/ 254643 h 1388962"/>
              <a:gd name="connsiteX18" fmla="*/ 3368233 w 4062714"/>
              <a:gd name="connsiteY18" fmla="*/ 138896 h 1388962"/>
              <a:gd name="connsiteX19" fmla="*/ 3541853 w 4062714"/>
              <a:gd name="connsiteY19" fmla="*/ 57873 h 1388962"/>
              <a:gd name="connsiteX20" fmla="*/ 3773347 w 4062714"/>
              <a:gd name="connsiteY20" fmla="*/ 11574 h 1388962"/>
              <a:gd name="connsiteX21" fmla="*/ 4062714 w 4062714"/>
              <a:gd name="connsiteY21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238491 w 4062714"/>
              <a:gd name="connsiteY3" fmla="*/ 1354238 h 1388962"/>
              <a:gd name="connsiteX4" fmla="*/ 1435261 w 4062714"/>
              <a:gd name="connsiteY4" fmla="*/ 1319514 h 1388962"/>
              <a:gd name="connsiteX5" fmla="*/ 1585732 w 4062714"/>
              <a:gd name="connsiteY5" fmla="*/ 1284790 h 1388962"/>
              <a:gd name="connsiteX6" fmla="*/ 1724628 w 4062714"/>
              <a:gd name="connsiteY6" fmla="*/ 1238491 h 1388962"/>
              <a:gd name="connsiteX7" fmla="*/ 1863524 w 4062714"/>
              <a:gd name="connsiteY7" fmla="*/ 1180617 h 1388962"/>
              <a:gd name="connsiteX8" fmla="*/ 1967696 w 4062714"/>
              <a:gd name="connsiteY8" fmla="*/ 1122744 h 1388962"/>
              <a:gd name="connsiteX9" fmla="*/ 2187615 w 4062714"/>
              <a:gd name="connsiteY9" fmla="*/ 1006997 h 1388962"/>
              <a:gd name="connsiteX10" fmla="*/ 2349661 w 4062714"/>
              <a:gd name="connsiteY10" fmla="*/ 902825 h 1388962"/>
              <a:gd name="connsiteX11" fmla="*/ 2500132 w 4062714"/>
              <a:gd name="connsiteY11" fmla="*/ 798653 h 1388962"/>
              <a:gd name="connsiteX12" fmla="*/ 2627453 w 4062714"/>
              <a:gd name="connsiteY12" fmla="*/ 694481 h 1388962"/>
              <a:gd name="connsiteX13" fmla="*/ 2731625 w 4062714"/>
              <a:gd name="connsiteY13" fmla="*/ 578734 h 1388962"/>
              <a:gd name="connsiteX14" fmla="*/ 2812648 w 4062714"/>
              <a:gd name="connsiteY14" fmla="*/ 497711 h 1388962"/>
              <a:gd name="connsiteX15" fmla="*/ 2928395 w 4062714"/>
              <a:gd name="connsiteY15" fmla="*/ 405114 h 1388962"/>
              <a:gd name="connsiteX16" fmla="*/ 3009418 w 4062714"/>
              <a:gd name="connsiteY16" fmla="*/ 335666 h 1388962"/>
              <a:gd name="connsiteX17" fmla="*/ 3211473 w 4062714"/>
              <a:gd name="connsiteY17" fmla="*/ 229986 h 1388962"/>
              <a:gd name="connsiteX18" fmla="*/ 3368233 w 4062714"/>
              <a:gd name="connsiteY18" fmla="*/ 138896 h 1388962"/>
              <a:gd name="connsiteX19" fmla="*/ 3541853 w 4062714"/>
              <a:gd name="connsiteY19" fmla="*/ 57873 h 1388962"/>
              <a:gd name="connsiteX20" fmla="*/ 3773347 w 4062714"/>
              <a:gd name="connsiteY20" fmla="*/ 11574 h 1388962"/>
              <a:gd name="connsiteX21" fmla="*/ 4062714 w 4062714"/>
              <a:gd name="connsiteY21" fmla="*/ 0 h 1388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62714" h="1388962">
                <a:moveTo>
                  <a:pt x="0" y="1377387"/>
                </a:moveTo>
                <a:cubicBezTo>
                  <a:pt x="345900" y="1377387"/>
                  <a:pt x="301173" y="1360024"/>
                  <a:pt x="498466" y="1388207"/>
                </a:cubicBezTo>
                <a:lnTo>
                  <a:pt x="925975" y="1388962"/>
                </a:lnTo>
                <a:cubicBezTo>
                  <a:pt x="1049313" y="1383300"/>
                  <a:pt x="1153610" y="1365813"/>
                  <a:pt x="1238491" y="1354238"/>
                </a:cubicBezTo>
                <a:cubicBezTo>
                  <a:pt x="1323372" y="1342663"/>
                  <a:pt x="1377388" y="1331089"/>
                  <a:pt x="1435261" y="1319514"/>
                </a:cubicBezTo>
                <a:cubicBezTo>
                  <a:pt x="1493134" y="1307939"/>
                  <a:pt x="1543292" y="1296365"/>
                  <a:pt x="1585732" y="1284790"/>
                </a:cubicBezTo>
                <a:lnTo>
                  <a:pt x="1724628" y="1238491"/>
                </a:lnTo>
                <a:cubicBezTo>
                  <a:pt x="1753565" y="1226916"/>
                  <a:pt x="1834587" y="1192192"/>
                  <a:pt x="1863524" y="1180617"/>
                </a:cubicBezTo>
                <a:cubicBezTo>
                  <a:pt x="1898248" y="1161326"/>
                  <a:pt x="1913681" y="1151681"/>
                  <a:pt x="1967696" y="1122744"/>
                </a:cubicBezTo>
                <a:cubicBezTo>
                  <a:pt x="2021711" y="1093807"/>
                  <a:pt x="2123954" y="1043650"/>
                  <a:pt x="2187615" y="1006997"/>
                </a:cubicBezTo>
                <a:cubicBezTo>
                  <a:pt x="2251276" y="970344"/>
                  <a:pt x="2297575" y="937549"/>
                  <a:pt x="2349661" y="902825"/>
                </a:cubicBezTo>
                <a:cubicBezTo>
                  <a:pt x="2401747" y="868101"/>
                  <a:pt x="2449975" y="833377"/>
                  <a:pt x="2500132" y="798653"/>
                </a:cubicBezTo>
                <a:cubicBezTo>
                  <a:pt x="2546430" y="763929"/>
                  <a:pt x="2588871" y="731134"/>
                  <a:pt x="2627453" y="694481"/>
                </a:cubicBezTo>
                <a:cubicBezTo>
                  <a:pt x="2666035" y="657828"/>
                  <a:pt x="2696901" y="617316"/>
                  <a:pt x="2731625" y="578734"/>
                </a:cubicBezTo>
                <a:cubicBezTo>
                  <a:pt x="2748987" y="559443"/>
                  <a:pt x="2779853" y="526648"/>
                  <a:pt x="2812648" y="497711"/>
                </a:cubicBezTo>
                <a:cubicBezTo>
                  <a:pt x="2845443" y="468774"/>
                  <a:pt x="2895600" y="432121"/>
                  <a:pt x="2928395" y="405114"/>
                </a:cubicBezTo>
                <a:cubicBezTo>
                  <a:pt x="2961190" y="378107"/>
                  <a:pt x="2962238" y="364854"/>
                  <a:pt x="3009418" y="335666"/>
                </a:cubicBezTo>
                <a:cubicBezTo>
                  <a:pt x="3056598" y="306478"/>
                  <a:pt x="3151671" y="262781"/>
                  <a:pt x="3211473" y="229986"/>
                </a:cubicBezTo>
                <a:cubicBezTo>
                  <a:pt x="3271275" y="197191"/>
                  <a:pt x="3313170" y="167582"/>
                  <a:pt x="3368233" y="138896"/>
                </a:cubicBezTo>
                <a:cubicBezTo>
                  <a:pt x="3423296" y="110211"/>
                  <a:pt x="3474334" y="79093"/>
                  <a:pt x="3541853" y="57873"/>
                </a:cubicBezTo>
                <a:cubicBezTo>
                  <a:pt x="3609372" y="36653"/>
                  <a:pt x="3686537" y="21219"/>
                  <a:pt x="3773347" y="11574"/>
                </a:cubicBezTo>
                <a:cubicBezTo>
                  <a:pt x="3860157" y="1929"/>
                  <a:pt x="3966258" y="3858"/>
                  <a:pt x="4062714" y="0"/>
                </a:cubicBez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r>
              <a:rPr lang="en-US" sz="3600" dirty="0" smtClean="0"/>
              <a:t>Fixing Local Rotations: </a:t>
            </a:r>
            <a:br>
              <a:rPr lang="en-US" sz="3600" dirty="0" smtClean="0"/>
            </a:br>
            <a:r>
              <a:rPr lang="en-US" sz="3600" dirty="0" err="1" smtClean="0"/>
              <a:t>Multiresolution</a:t>
            </a:r>
            <a:r>
              <a:rPr lang="en-US" sz="3600" dirty="0" smtClean="0"/>
              <a:t> Approach</a:t>
            </a:r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42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5273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/>
          <p:nvPr/>
        </p:nvSpPr>
        <p:spPr>
          <a:xfrm>
            <a:off x="2708476" y="2534856"/>
            <a:ext cx="4062714" cy="1388962"/>
          </a:xfrm>
          <a:custGeom>
            <a:avLst/>
            <a:gdLst>
              <a:gd name="connsiteX0" fmla="*/ 0 w 4294207"/>
              <a:gd name="connsiteY0" fmla="*/ 1388962 h 1400536"/>
              <a:gd name="connsiteX1" fmla="*/ 69448 w 4294207"/>
              <a:gd name="connsiteY1" fmla="*/ 1377387 h 1400536"/>
              <a:gd name="connsiteX2" fmla="*/ 555585 w 4294207"/>
              <a:gd name="connsiteY2" fmla="*/ 1400536 h 1400536"/>
              <a:gd name="connsiteX3" fmla="*/ 995423 w 4294207"/>
              <a:gd name="connsiteY3" fmla="*/ 1388962 h 1400536"/>
              <a:gd name="connsiteX4" fmla="*/ 1192192 w 4294207"/>
              <a:gd name="connsiteY4" fmla="*/ 1365812 h 1400536"/>
              <a:gd name="connsiteX5" fmla="*/ 1307939 w 4294207"/>
              <a:gd name="connsiteY5" fmla="*/ 1354238 h 1400536"/>
              <a:gd name="connsiteX6" fmla="*/ 1504709 w 4294207"/>
              <a:gd name="connsiteY6" fmla="*/ 1319514 h 1400536"/>
              <a:gd name="connsiteX7" fmla="*/ 1539433 w 4294207"/>
              <a:gd name="connsiteY7" fmla="*/ 1307939 h 1400536"/>
              <a:gd name="connsiteX8" fmla="*/ 1655180 w 4294207"/>
              <a:gd name="connsiteY8" fmla="*/ 1284790 h 1400536"/>
              <a:gd name="connsiteX9" fmla="*/ 1759352 w 4294207"/>
              <a:gd name="connsiteY9" fmla="*/ 1250066 h 1400536"/>
              <a:gd name="connsiteX10" fmla="*/ 1794076 w 4294207"/>
              <a:gd name="connsiteY10" fmla="*/ 1238491 h 1400536"/>
              <a:gd name="connsiteX11" fmla="*/ 1828800 w 4294207"/>
              <a:gd name="connsiteY11" fmla="*/ 1226916 h 1400536"/>
              <a:gd name="connsiteX12" fmla="*/ 1932972 w 4294207"/>
              <a:gd name="connsiteY12" fmla="*/ 1180617 h 1400536"/>
              <a:gd name="connsiteX13" fmla="*/ 1967696 w 4294207"/>
              <a:gd name="connsiteY13" fmla="*/ 1169043 h 1400536"/>
              <a:gd name="connsiteX14" fmla="*/ 2037144 w 4294207"/>
              <a:gd name="connsiteY14" fmla="*/ 1122744 h 1400536"/>
              <a:gd name="connsiteX15" fmla="*/ 2118167 w 4294207"/>
              <a:gd name="connsiteY15" fmla="*/ 1088020 h 1400536"/>
              <a:gd name="connsiteX16" fmla="*/ 2187615 w 4294207"/>
              <a:gd name="connsiteY16" fmla="*/ 1053296 h 1400536"/>
              <a:gd name="connsiteX17" fmla="*/ 2257063 w 4294207"/>
              <a:gd name="connsiteY17" fmla="*/ 1006997 h 1400536"/>
              <a:gd name="connsiteX18" fmla="*/ 2280213 w 4294207"/>
              <a:gd name="connsiteY18" fmla="*/ 983848 h 1400536"/>
              <a:gd name="connsiteX19" fmla="*/ 2349661 w 4294207"/>
              <a:gd name="connsiteY19" fmla="*/ 949124 h 1400536"/>
              <a:gd name="connsiteX20" fmla="*/ 2419109 w 4294207"/>
              <a:gd name="connsiteY20" fmla="*/ 902825 h 1400536"/>
              <a:gd name="connsiteX21" fmla="*/ 2523281 w 4294207"/>
              <a:gd name="connsiteY21" fmla="*/ 844952 h 1400536"/>
              <a:gd name="connsiteX22" fmla="*/ 2569580 w 4294207"/>
              <a:gd name="connsiteY22" fmla="*/ 798653 h 1400536"/>
              <a:gd name="connsiteX23" fmla="*/ 2592729 w 4294207"/>
              <a:gd name="connsiteY23" fmla="*/ 775503 h 1400536"/>
              <a:gd name="connsiteX24" fmla="*/ 2639028 w 4294207"/>
              <a:gd name="connsiteY24" fmla="*/ 752354 h 1400536"/>
              <a:gd name="connsiteX25" fmla="*/ 2662177 w 4294207"/>
              <a:gd name="connsiteY25" fmla="*/ 717630 h 1400536"/>
              <a:gd name="connsiteX26" fmla="*/ 2696901 w 4294207"/>
              <a:gd name="connsiteY26" fmla="*/ 694481 h 1400536"/>
              <a:gd name="connsiteX27" fmla="*/ 2743200 w 4294207"/>
              <a:gd name="connsiteY27" fmla="*/ 648182 h 1400536"/>
              <a:gd name="connsiteX28" fmla="*/ 2777924 w 4294207"/>
              <a:gd name="connsiteY28" fmla="*/ 613458 h 1400536"/>
              <a:gd name="connsiteX29" fmla="*/ 2801073 w 4294207"/>
              <a:gd name="connsiteY29" fmla="*/ 578734 h 1400536"/>
              <a:gd name="connsiteX30" fmla="*/ 2835797 w 4294207"/>
              <a:gd name="connsiteY30" fmla="*/ 555585 h 1400536"/>
              <a:gd name="connsiteX31" fmla="*/ 2882096 w 4294207"/>
              <a:gd name="connsiteY31" fmla="*/ 497711 h 1400536"/>
              <a:gd name="connsiteX32" fmla="*/ 2916820 w 4294207"/>
              <a:gd name="connsiteY32" fmla="*/ 474562 h 1400536"/>
              <a:gd name="connsiteX33" fmla="*/ 2963119 w 4294207"/>
              <a:gd name="connsiteY33" fmla="*/ 428263 h 1400536"/>
              <a:gd name="connsiteX34" fmla="*/ 2997843 w 4294207"/>
              <a:gd name="connsiteY34" fmla="*/ 405114 h 1400536"/>
              <a:gd name="connsiteX35" fmla="*/ 3044142 w 4294207"/>
              <a:gd name="connsiteY35" fmla="*/ 358815 h 1400536"/>
              <a:gd name="connsiteX36" fmla="*/ 3078866 w 4294207"/>
              <a:gd name="connsiteY36" fmla="*/ 335666 h 1400536"/>
              <a:gd name="connsiteX37" fmla="*/ 3102015 w 4294207"/>
              <a:gd name="connsiteY37" fmla="*/ 312516 h 1400536"/>
              <a:gd name="connsiteX38" fmla="*/ 3136739 w 4294207"/>
              <a:gd name="connsiteY38" fmla="*/ 300941 h 1400536"/>
              <a:gd name="connsiteX39" fmla="*/ 3171463 w 4294207"/>
              <a:gd name="connsiteY39" fmla="*/ 277792 h 1400536"/>
              <a:gd name="connsiteX40" fmla="*/ 3194613 w 4294207"/>
              <a:gd name="connsiteY40" fmla="*/ 254643 h 1400536"/>
              <a:gd name="connsiteX41" fmla="*/ 3229337 w 4294207"/>
              <a:gd name="connsiteY41" fmla="*/ 243068 h 1400536"/>
              <a:gd name="connsiteX42" fmla="*/ 3333509 w 4294207"/>
              <a:gd name="connsiteY42" fmla="*/ 185195 h 1400536"/>
              <a:gd name="connsiteX43" fmla="*/ 3368233 w 4294207"/>
              <a:gd name="connsiteY43" fmla="*/ 162045 h 1400536"/>
              <a:gd name="connsiteX44" fmla="*/ 3437681 w 4294207"/>
              <a:gd name="connsiteY44" fmla="*/ 138896 h 1400536"/>
              <a:gd name="connsiteX45" fmla="*/ 3507129 w 4294207"/>
              <a:gd name="connsiteY45" fmla="*/ 104172 h 1400536"/>
              <a:gd name="connsiteX46" fmla="*/ 3541853 w 4294207"/>
              <a:gd name="connsiteY46" fmla="*/ 81022 h 1400536"/>
              <a:gd name="connsiteX47" fmla="*/ 3611301 w 4294207"/>
              <a:gd name="connsiteY47" fmla="*/ 57873 h 1400536"/>
              <a:gd name="connsiteX48" fmla="*/ 3692324 w 4294207"/>
              <a:gd name="connsiteY48" fmla="*/ 34724 h 1400536"/>
              <a:gd name="connsiteX49" fmla="*/ 3784921 w 4294207"/>
              <a:gd name="connsiteY49" fmla="*/ 23149 h 1400536"/>
              <a:gd name="connsiteX50" fmla="*/ 3842795 w 4294207"/>
              <a:gd name="connsiteY50" fmla="*/ 11574 h 1400536"/>
              <a:gd name="connsiteX51" fmla="*/ 4132162 w 4294207"/>
              <a:gd name="connsiteY51" fmla="*/ 0 h 1400536"/>
              <a:gd name="connsiteX52" fmla="*/ 4294207 w 4294207"/>
              <a:gd name="connsiteY52" fmla="*/ 11574 h 1400536"/>
              <a:gd name="connsiteX0" fmla="*/ 0 w 4224759"/>
              <a:gd name="connsiteY0" fmla="*/ 1377387 h 1400536"/>
              <a:gd name="connsiteX1" fmla="*/ 486137 w 4224759"/>
              <a:gd name="connsiteY1" fmla="*/ 1400536 h 1400536"/>
              <a:gd name="connsiteX2" fmla="*/ 925975 w 4224759"/>
              <a:gd name="connsiteY2" fmla="*/ 1388962 h 1400536"/>
              <a:gd name="connsiteX3" fmla="*/ 1122744 w 4224759"/>
              <a:gd name="connsiteY3" fmla="*/ 1365812 h 1400536"/>
              <a:gd name="connsiteX4" fmla="*/ 1238491 w 4224759"/>
              <a:gd name="connsiteY4" fmla="*/ 1354238 h 1400536"/>
              <a:gd name="connsiteX5" fmla="*/ 1435261 w 4224759"/>
              <a:gd name="connsiteY5" fmla="*/ 1319514 h 1400536"/>
              <a:gd name="connsiteX6" fmla="*/ 1469985 w 4224759"/>
              <a:gd name="connsiteY6" fmla="*/ 1307939 h 1400536"/>
              <a:gd name="connsiteX7" fmla="*/ 1585732 w 4224759"/>
              <a:gd name="connsiteY7" fmla="*/ 1284790 h 1400536"/>
              <a:gd name="connsiteX8" fmla="*/ 1689904 w 4224759"/>
              <a:gd name="connsiteY8" fmla="*/ 1250066 h 1400536"/>
              <a:gd name="connsiteX9" fmla="*/ 1724628 w 4224759"/>
              <a:gd name="connsiteY9" fmla="*/ 1238491 h 1400536"/>
              <a:gd name="connsiteX10" fmla="*/ 1759352 w 4224759"/>
              <a:gd name="connsiteY10" fmla="*/ 1226916 h 1400536"/>
              <a:gd name="connsiteX11" fmla="*/ 1863524 w 4224759"/>
              <a:gd name="connsiteY11" fmla="*/ 1180617 h 1400536"/>
              <a:gd name="connsiteX12" fmla="*/ 1898248 w 4224759"/>
              <a:gd name="connsiteY12" fmla="*/ 1169043 h 1400536"/>
              <a:gd name="connsiteX13" fmla="*/ 1967696 w 4224759"/>
              <a:gd name="connsiteY13" fmla="*/ 1122744 h 1400536"/>
              <a:gd name="connsiteX14" fmla="*/ 2048719 w 4224759"/>
              <a:gd name="connsiteY14" fmla="*/ 1088020 h 1400536"/>
              <a:gd name="connsiteX15" fmla="*/ 2118167 w 4224759"/>
              <a:gd name="connsiteY15" fmla="*/ 1053296 h 1400536"/>
              <a:gd name="connsiteX16" fmla="*/ 2187615 w 4224759"/>
              <a:gd name="connsiteY16" fmla="*/ 1006997 h 1400536"/>
              <a:gd name="connsiteX17" fmla="*/ 2210765 w 4224759"/>
              <a:gd name="connsiteY17" fmla="*/ 983848 h 1400536"/>
              <a:gd name="connsiteX18" fmla="*/ 2280213 w 4224759"/>
              <a:gd name="connsiteY18" fmla="*/ 949124 h 1400536"/>
              <a:gd name="connsiteX19" fmla="*/ 2349661 w 4224759"/>
              <a:gd name="connsiteY19" fmla="*/ 902825 h 1400536"/>
              <a:gd name="connsiteX20" fmla="*/ 2453833 w 4224759"/>
              <a:gd name="connsiteY20" fmla="*/ 844952 h 1400536"/>
              <a:gd name="connsiteX21" fmla="*/ 2500132 w 4224759"/>
              <a:gd name="connsiteY21" fmla="*/ 798653 h 1400536"/>
              <a:gd name="connsiteX22" fmla="*/ 2523281 w 4224759"/>
              <a:gd name="connsiteY22" fmla="*/ 775503 h 1400536"/>
              <a:gd name="connsiteX23" fmla="*/ 2569580 w 4224759"/>
              <a:gd name="connsiteY23" fmla="*/ 752354 h 1400536"/>
              <a:gd name="connsiteX24" fmla="*/ 2592729 w 4224759"/>
              <a:gd name="connsiteY24" fmla="*/ 717630 h 1400536"/>
              <a:gd name="connsiteX25" fmla="*/ 2627453 w 4224759"/>
              <a:gd name="connsiteY25" fmla="*/ 694481 h 1400536"/>
              <a:gd name="connsiteX26" fmla="*/ 2673752 w 4224759"/>
              <a:gd name="connsiteY26" fmla="*/ 648182 h 1400536"/>
              <a:gd name="connsiteX27" fmla="*/ 2708476 w 4224759"/>
              <a:gd name="connsiteY27" fmla="*/ 613458 h 1400536"/>
              <a:gd name="connsiteX28" fmla="*/ 2731625 w 4224759"/>
              <a:gd name="connsiteY28" fmla="*/ 578734 h 1400536"/>
              <a:gd name="connsiteX29" fmla="*/ 2766349 w 4224759"/>
              <a:gd name="connsiteY29" fmla="*/ 555585 h 1400536"/>
              <a:gd name="connsiteX30" fmla="*/ 2812648 w 4224759"/>
              <a:gd name="connsiteY30" fmla="*/ 497711 h 1400536"/>
              <a:gd name="connsiteX31" fmla="*/ 2847372 w 4224759"/>
              <a:gd name="connsiteY31" fmla="*/ 474562 h 1400536"/>
              <a:gd name="connsiteX32" fmla="*/ 2893671 w 4224759"/>
              <a:gd name="connsiteY32" fmla="*/ 428263 h 1400536"/>
              <a:gd name="connsiteX33" fmla="*/ 2928395 w 4224759"/>
              <a:gd name="connsiteY33" fmla="*/ 405114 h 1400536"/>
              <a:gd name="connsiteX34" fmla="*/ 2974694 w 4224759"/>
              <a:gd name="connsiteY34" fmla="*/ 358815 h 1400536"/>
              <a:gd name="connsiteX35" fmla="*/ 3009418 w 4224759"/>
              <a:gd name="connsiteY35" fmla="*/ 335666 h 1400536"/>
              <a:gd name="connsiteX36" fmla="*/ 3032567 w 4224759"/>
              <a:gd name="connsiteY36" fmla="*/ 312516 h 1400536"/>
              <a:gd name="connsiteX37" fmla="*/ 3067291 w 4224759"/>
              <a:gd name="connsiteY37" fmla="*/ 300941 h 1400536"/>
              <a:gd name="connsiteX38" fmla="*/ 3102015 w 4224759"/>
              <a:gd name="connsiteY38" fmla="*/ 277792 h 1400536"/>
              <a:gd name="connsiteX39" fmla="*/ 3125165 w 4224759"/>
              <a:gd name="connsiteY39" fmla="*/ 254643 h 1400536"/>
              <a:gd name="connsiteX40" fmla="*/ 3159889 w 4224759"/>
              <a:gd name="connsiteY40" fmla="*/ 243068 h 1400536"/>
              <a:gd name="connsiteX41" fmla="*/ 3264061 w 4224759"/>
              <a:gd name="connsiteY41" fmla="*/ 185195 h 1400536"/>
              <a:gd name="connsiteX42" fmla="*/ 3298785 w 4224759"/>
              <a:gd name="connsiteY42" fmla="*/ 162045 h 1400536"/>
              <a:gd name="connsiteX43" fmla="*/ 3368233 w 4224759"/>
              <a:gd name="connsiteY43" fmla="*/ 138896 h 1400536"/>
              <a:gd name="connsiteX44" fmla="*/ 3437681 w 4224759"/>
              <a:gd name="connsiteY44" fmla="*/ 104172 h 1400536"/>
              <a:gd name="connsiteX45" fmla="*/ 3472405 w 4224759"/>
              <a:gd name="connsiteY45" fmla="*/ 81022 h 1400536"/>
              <a:gd name="connsiteX46" fmla="*/ 3541853 w 4224759"/>
              <a:gd name="connsiteY46" fmla="*/ 57873 h 1400536"/>
              <a:gd name="connsiteX47" fmla="*/ 3622876 w 4224759"/>
              <a:gd name="connsiteY47" fmla="*/ 34724 h 1400536"/>
              <a:gd name="connsiteX48" fmla="*/ 3715473 w 4224759"/>
              <a:gd name="connsiteY48" fmla="*/ 23149 h 1400536"/>
              <a:gd name="connsiteX49" fmla="*/ 3773347 w 4224759"/>
              <a:gd name="connsiteY49" fmla="*/ 11574 h 1400536"/>
              <a:gd name="connsiteX50" fmla="*/ 4062714 w 4224759"/>
              <a:gd name="connsiteY50" fmla="*/ 0 h 1400536"/>
              <a:gd name="connsiteX51" fmla="*/ 4224759 w 4224759"/>
              <a:gd name="connsiteY51" fmla="*/ 11574 h 1400536"/>
              <a:gd name="connsiteX0" fmla="*/ 0 w 4224759"/>
              <a:gd name="connsiteY0" fmla="*/ 1377387 h 1388962"/>
              <a:gd name="connsiteX1" fmla="*/ 498466 w 4224759"/>
              <a:gd name="connsiteY1" fmla="*/ 1388207 h 1388962"/>
              <a:gd name="connsiteX2" fmla="*/ 925975 w 4224759"/>
              <a:gd name="connsiteY2" fmla="*/ 1388962 h 1388962"/>
              <a:gd name="connsiteX3" fmla="*/ 1122744 w 4224759"/>
              <a:gd name="connsiteY3" fmla="*/ 1365812 h 1388962"/>
              <a:gd name="connsiteX4" fmla="*/ 1238491 w 4224759"/>
              <a:gd name="connsiteY4" fmla="*/ 1354238 h 1388962"/>
              <a:gd name="connsiteX5" fmla="*/ 1435261 w 4224759"/>
              <a:gd name="connsiteY5" fmla="*/ 1319514 h 1388962"/>
              <a:gd name="connsiteX6" fmla="*/ 1469985 w 4224759"/>
              <a:gd name="connsiteY6" fmla="*/ 1307939 h 1388962"/>
              <a:gd name="connsiteX7" fmla="*/ 1585732 w 4224759"/>
              <a:gd name="connsiteY7" fmla="*/ 1284790 h 1388962"/>
              <a:gd name="connsiteX8" fmla="*/ 1689904 w 4224759"/>
              <a:gd name="connsiteY8" fmla="*/ 1250066 h 1388962"/>
              <a:gd name="connsiteX9" fmla="*/ 1724628 w 4224759"/>
              <a:gd name="connsiteY9" fmla="*/ 1238491 h 1388962"/>
              <a:gd name="connsiteX10" fmla="*/ 1759352 w 4224759"/>
              <a:gd name="connsiteY10" fmla="*/ 1226916 h 1388962"/>
              <a:gd name="connsiteX11" fmla="*/ 1863524 w 4224759"/>
              <a:gd name="connsiteY11" fmla="*/ 1180617 h 1388962"/>
              <a:gd name="connsiteX12" fmla="*/ 1898248 w 4224759"/>
              <a:gd name="connsiteY12" fmla="*/ 1169043 h 1388962"/>
              <a:gd name="connsiteX13" fmla="*/ 1967696 w 4224759"/>
              <a:gd name="connsiteY13" fmla="*/ 1122744 h 1388962"/>
              <a:gd name="connsiteX14" fmla="*/ 2048719 w 4224759"/>
              <a:gd name="connsiteY14" fmla="*/ 1088020 h 1388962"/>
              <a:gd name="connsiteX15" fmla="*/ 2118167 w 4224759"/>
              <a:gd name="connsiteY15" fmla="*/ 1053296 h 1388962"/>
              <a:gd name="connsiteX16" fmla="*/ 2187615 w 4224759"/>
              <a:gd name="connsiteY16" fmla="*/ 1006997 h 1388962"/>
              <a:gd name="connsiteX17" fmla="*/ 2210765 w 4224759"/>
              <a:gd name="connsiteY17" fmla="*/ 983848 h 1388962"/>
              <a:gd name="connsiteX18" fmla="*/ 2280213 w 4224759"/>
              <a:gd name="connsiteY18" fmla="*/ 949124 h 1388962"/>
              <a:gd name="connsiteX19" fmla="*/ 2349661 w 4224759"/>
              <a:gd name="connsiteY19" fmla="*/ 902825 h 1388962"/>
              <a:gd name="connsiteX20" fmla="*/ 2453833 w 4224759"/>
              <a:gd name="connsiteY20" fmla="*/ 844952 h 1388962"/>
              <a:gd name="connsiteX21" fmla="*/ 2500132 w 4224759"/>
              <a:gd name="connsiteY21" fmla="*/ 798653 h 1388962"/>
              <a:gd name="connsiteX22" fmla="*/ 2523281 w 4224759"/>
              <a:gd name="connsiteY22" fmla="*/ 775503 h 1388962"/>
              <a:gd name="connsiteX23" fmla="*/ 2569580 w 4224759"/>
              <a:gd name="connsiteY23" fmla="*/ 752354 h 1388962"/>
              <a:gd name="connsiteX24" fmla="*/ 2592729 w 4224759"/>
              <a:gd name="connsiteY24" fmla="*/ 717630 h 1388962"/>
              <a:gd name="connsiteX25" fmla="*/ 2627453 w 4224759"/>
              <a:gd name="connsiteY25" fmla="*/ 694481 h 1388962"/>
              <a:gd name="connsiteX26" fmla="*/ 2673752 w 4224759"/>
              <a:gd name="connsiteY26" fmla="*/ 648182 h 1388962"/>
              <a:gd name="connsiteX27" fmla="*/ 2708476 w 4224759"/>
              <a:gd name="connsiteY27" fmla="*/ 613458 h 1388962"/>
              <a:gd name="connsiteX28" fmla="*/ 2731625 w 4224759"/>
              <a:gd name="connsiteY28" fmla="*/ 578734 h 1388962"/>
              <a:gd name="connsiteX29" fmla="*/ 2766349 w 4224759"/>
              <a:gd name="connsiteY29" fmla="*/ 555585 h 1388962"/>
              <a:gd name="connsiteX30" fmla="*/ 2812648 w 4224759"/>
              <a:gd name="connsiteY30" fmla="*/ 497711 h 1388962"/>
              <a:gd name="connsiteX31" fmla="*/ 2847372 w 4224759"/>
              <a:gd name="connsiteY31" fmla="*/ 474562 h 1388962"/>
              <a:gd name="connsiteX32" fmla="*/ 2893671 w 4224759"/>
              <a:gd name="connsiteY32" fmla="*/ 428263 h 1388962"/>
              <a:gd name="connsiteX33" fmla="*/ 2928395 w 4224759"/>
              <a:gd name="connsiteY33" fmla="*/ 405114 h 1388962"/>
              <a:gd name="connsiteX34" fmla="*/ 2974694 w 4224759"/>
              <a:gd name="connsiteY34" fmla="*/ 358815 h 1388962"/>
              <a:gd name="connsiteX35" fmla="*/ 3009418 w 4224759"/>
              <a:gd name="connsiteY35" fmla="*/ 335666 h 1388962"/>
              <a:gd name="connsiteX36" fmla="*/ 3032567 w 4224759"/>
              <a:gd name="connsiteY36" fmla="*/ 312516 h 1388962"/>
              <a:gd name="connsiteX37" fmla="*/ 3067291 w 4224759"/>
              <a:gd name="connsiteY37" fmla="*/ 300941 h 1388962"/>
              <a:gd name="connsiteX38" fmla="*/ 3102015 w 4224759"/>
              <a:gd name="connsiteY38" fmla="*/ 277792 h 1388962"/>
              <a:gd name="connsiteX39" fmla="*/ 3125165 w 4224759"/>
              <a:gd name="connsiteY39" fmla="*/ 254643 h 1388962"/>
              <a:gd name="connsiteX40" fmla="*/ 3159889 w 4224759"/>
              <a:gd name="connsiteY40" fmla="*/ 243068 h 1388962"/>
              <a:gd name="connsiteX41" fmla="*/ 3264061 w 4224759"/>
              <a:gd name="connsiteY41" fmla="*/ 185195 h 1388962"/>
              <a:gd name="connsiteX42" fmla="*/ 3298785 w 4224759"/>
              <a:gd name="connsiteY42" fmla="*/ 162045 h 1388962"/>
              <a:gd name="connsiteX43" fmla="*/ 3368233 w 4224759"/>
              <a:gd name="connsiteY43" fmla="*/ 138896 h 1388962"/>
              <a:gd name="connsiteX44" fmla="*/ 3437681 w 4224759"/>
              <a:gd name="connsiteY44" fmla="*/ 104172 h 1388962"/>
              <a:gd name="connsiteX45" fmla="*/ 3472405 w 4224759"/>
              <a:gd name="connsiteY45" fmla="*/ 81022 h 1388962"/>
              <a:gd name="connsiteX46" fmla="*/ 3541853 w 4224759"/>
              <a:gd name="connsiteY46" fmla="*/ 57873 h 1388962"/>
              <a:gd name="connsiteX47" fmla="*/ 3622876 w 4224759"/>
              <a:gd name="connsiteY47" fmla="*/ 34724 h 1388962"/>
              <a:gd name="connsiteX48" fmla="*/ 3715473 w 4224759"/>
              <a:gd name="connsiteY48" fmla="*/ 23149 h 1388962"/>
              <a:gd name="connsiteX49" fmla="*/ 3773347 w 4224759"/>
              <a:gd name="connsiteY49" fmla="*/ 11574 h 1388962"/>
              <a:gd name="connsiteX50" fmla="*/ 4062714 w 4224759"/>
              <a:gd name="connsiteY50" fmla="*/ 0 h 1388962"/>
              <a:gd name="connsiteX51" fmla="*/ 4224759 w 4224759"/>
              <a:gd name="connsiteY51" fmla="*/ 11574 h 1388962"/>
              <a:gd name="connsiteX0" fmla="*/ 0 w 4224759"/>
              <a:gd name="connsiteY0" fmla="*/ 1377387 h 1388962"/>
              <a:gd name="connsiteX1" fmla="*/ 498466 w 4224759"/>
              <a:gd name="connsiteY1" fmla="*/ 1388207 h 1388962"/>
              <a:gd name="connsiteX2" fmla="*/ 925975 w 4224759"/>
              <a:gd name="connsiteY2" fmla="*/ 1388962 h 1388962"/>
              <a:gd name="connsiteX3" fmla="*/ 1122744 w 4224759"/>
              <a:gd name="connsiteY3" fmla="*/ 1365812 h 1388962"/>
              <a:gd name="connsiteX4" fmla="*/ 1238491 w 4224759"/>
              <a:gd name="connsiteY4" fmla="*/ 1354238 h 1388962"/>
              <a:gd name="connsiteX5" fmla="*/ 1435261 w 4224759"/>
              <a:gd name="connsiteY5" fmla="*/ 1319514 h 1388962"/>
              <a:gd name="connsiteX6" fmla="*/ 1469985 w 4224759"/>
              <a:gd name="connsiteY6" fmla="*/ 1307939 h 1388962"/>
              <a:gd name="connsiteX7" fmla="*/ 1585732 w 4224759"/>
              <a:gd name="connsiteY7" fmla="*/ 1284790 h 1388962"/>
              <a:gd name="connsiteX8" fmla="*/ 1689904 w 4224759"/>
              <a:gd name="connsiteY8" fmla="*/ 1250066 h 1388962"/>
              <a:gd name="connsiteX9" fmla="*/ 1724628 w 4224759"/>
              <a:gd name="connsiteY9" fmla="*/ 1238491 h 1388962"/>
              <a:gd name="connsiteX10" fmla="*/ 1759352 w 4224759"/>
              <a:gd name="connsiteY10" fmla="*/ 1226916 h 1388962"/>
              <a:gd name="connsiteX11" fmla="*/ 1863524 w 4224759"/>
              <a:gd name="connsiteY11" fmla="*/ 1180617 h 1388962"/>
              <a:gd name="connsiteX12" fmla="*/ 1898248 w 4224759"/>
              <a:gd name="connsiteY12" fmla="*/ 1169043 h 1388962"/>
              <a:gd name="connsiteX13" fmla="*/ 1967696 w 4224759"/>
              <a:gd name="connsiteY13" fmla="*/ 1122744 h 1388962"/>
              <a:gd name="connsiteX14" fmla="*/ 2048719 w 4224759"/>
              <a:gd name="connsiteY14" fmla="*/ 1088020 h 1388962"/>
              <a:gd name="connsiteX15" fmla="*/ 2118167 w 4224759"/>
              <a:gd name="connsiteY15" fmla="*/ 1053296 h 1388962"/>
              <a:gd name="connsiteX16" fmla="*/ 2187615 w 4224759"/>
              <a:gd name="connsiteY16" fmla="*/ 1006997 h 1388962"/>
              <a:gd name="connsiteX17" fmla="*/ 2280213 w 4224759"/>
              <a:gd name="connsiteY17" fmla="*/ 949124 h 1388962"/>
              <a:gd name="connsiteX18" fmla="*/ 2349661 w 4224759"/>
              <a:gd name="connsiteY18" fmla="*/ 902825 h 1388962"/>
              <a:gd name="connsiteX19" fmla="*/ 2453833 w 4224759"/>
              <a:gd name="connsiteY19" fmla="*/ 844952 h 1388962"/>
              <a:gd name="connsiteX20" fmla="*/ 2500132 w 4224759"/>
              <a:gd name="connsiteY20" fmla="*/ 798653 h 1388962"/>
              <a:gd name="connsiteX21" fmla="*/ 2523281 w 4224759"/>
              <a:gd name="connsiteY21" fmla="*/ 775503 h 1388962"/>
              <a:gd name="connsiteX22" fmla="*/ 2569580 w 4224759"/>
              <a:gd name="connsiteY22" fmla="*/ 752354 h 1388962"/>
              <a:gd name="connsiteX23" fmla="*/ 2592729 w 4224759"/>
              <a:gd name="connsiteY23" fmla="*/ 717630 h 1388962"/>
              <a:gd name="connsiteX24" fmla="*/ 2627453 w 4224759"/>
              <a:gd name="connsiteY24" fmla="*/ 694481 h 1388962"/>
              <a:gd name="connsiteX25" fmla="*/ 2673752 w 4224759"/>
              <a:gd name="connsiteY25" fmla="*/ 648182 h 1388962"/>
              <a:gd name="connsiteX26" fmla="*/ 2708476 w 4224759"/>
              <a:gd name="connsiteY26" fmla="*/ 613458 h 1388962"/>
              <a:gd name="connsiteX27" fmla="*/ 2731625 w 4224759"/>
              <a:gd name="connsiteY27" fmla="*/ 578734 h 1388962"/>
              <a:gd name="connsiteX28" fmla="*/ 2766349 w 4224759"/>
              <a:gd name="connsiteY28" fmla="*/ 555585 h 1388962"/>
              <a:gd name="connsiteX29" fmla="*/ 2812648 w 4224759"/>
              <a:gd name="connsiteY29" fmla="*/ 497711 h 1388962"/>
              <a:gd name="connsiteX30" fmla="*/ 2847372 w 4224759"/>
              <a:gd name="connsiteY30" fmla="*/ 474562 h 1388962"/>
              <a:gd name="connsiteX31" fmla="*/ 2893671 w 4224759"/>
              <a:gd name="connsiteY31" fmla="*/ 428263 h 1388962"/>
              <a:gd name="connsiteX32" fmla="*/ 2928395 w 4224759"/>
              <a:gd name="connsiteY32" fmla="*/ 405114 h 1388962"/>
              <a:gd name="connsiteX33" fmla="*/ 2974694 w 4224759"/>
              <a:gd name="connsiteY33" fmla="*/ 358815 h 1388962"/>
              <a:gd name="connsiteX34" fmla="*/ 3009418 w 4224759"/>
              <a:gd name="connsiteY34" fmla="*/ 335666 h 1388962"/>
              <a:gd name="connsiteX35" fmla="*/ 3032567 w 4224759"/>
              <a:gd name="connsiteY35" fmla="*/ 312516 h 1388962"/>
              <a:gd name="connsiteX36" fmla="*/ 3067291 w 4224759"/>
              <a:gd name="connsiteY36" fmla="*/ 300941 h 1388962"/>
              <a:gd name="connsiteX37" fmla="*/ 3102015 w 4224759"/>
              <a:gd name="connsiteY37" fmla="*/ 277792 h 1388962"/>
              <a:gd name="connsiteX38" fmla="*/ 3125165 w 4224759"/>
              <a:gd name="connsiteY38" fmla="*/ 254643 h 1388962"/>
              <a:gd name="connsiteX39" fmla="*/ 3159889 w 4224759"/>
              <a:gd name="connsiteY39" fmla="*/ 243068 h 1388962"/>
              <a:gd name="connsiteX40" fmla="*/ 3264061 w 4224759"/>
              <a:gd name="connsiteY40" fmla="*/ 185195 h 1388962"/>
              <a:gd name="connsiteX41" fmla="*/ 3298785 w 4224759"/>
              <a:gd name="connsiteY41" fmla="*/ 162045 h 1388962"/>
              <a:gd name="connsiteX42" fmla="*/ 3368233 w 4224759"/>
              <a:gd name="connsiteY42" fmla="*/ 138896 h 1388962"/>
              <a:gd name="connsiteX43" fmla="*/ 3437681 w 4224759"/>
              <a:gd name="connsiteY43" fmla="*/ 104172 h 1388962"/>
              <a:gd name="connsiteX44" fmla="*/ 3472405 w 4224759"/>
              <a:gd name="connsiteY44" fmla="*/ 81022 h 1388962"/>
              <a:gd name="connsiteX45" fmla="*/ 3541853 w 4224759"/>
              <a:gd name="connsiteY45" fmla="*/ 57873 h 1388962"/>
              <a:gd name="connsiteX46" fmla="*/ 3622876 w 4224759"/>
              <a:gd name="connsiteY46" fmla="*/ 34724 h 1388962"/>
              <a:gd name="connsiteX47" fmla="*/ 3715473 w 4224759"/>
              <a:gd name="connsiteY47" fmla="*/ 23149 h 1388962"/>
              <a:gd name="connsiteX48" fmla="*/ 3773347 w 4224759"/>
              <a:gd name="connsiteY48" fmla="*/ 11574 h 1388962"/>
              <a:gd name="connsiteX49" fmla="*/ 4062714 w 4224759"/>
              <a:gd name="connsiteY49" fmla="*/ 0 h 1388962"/>
              <a:gd name="connsiteX50" fmla="*/ 4224759 w 4224759"/>
              <a:gd name="connsiteY50" fmla="*/ 11574 h 1388962"/>
              <a:gd name="connsiteX0" fmla="*/ 0 w 4224759"/>
              <a:gd name="connsiteY0" fmla="*/ 1377387 h 1388962"/>
              <a:gd name="connsiteX1" fmla="*/ 498466 w 4224759"/>
              <a:gd name="connsiteY1" fmla="*/ 1388207 h 1388962"/>
              <a:gd name="connsiteX2" fmla="*/ 925975 w 4224759"/>
              <a:gd name="connsiteY2" fmla="*/ 1388962 h 1388962"/>
              <a:gd name="connsiteX3" fmla="*/ 1122744 w 4224759"/>
              <a:gd name="connsiteY3" fmla="*/ 1365812 h 1388962"/>
              <a:gd name="connsiteX4" fmla="*/ 1238491 w 4224759"/>
              <a:gd name="connsiteY4" fmla="*/ 1354238 h 1388962"/>
              <a:gd name="connsiteX5" fmla="*/ 1435261 w 4224759"/>
              <a:gd name="connsiteY5" fmla="*/ 1319514 h 1388962"/>
              <a:gd name="connsiteX6" fmla="*/ 1469985 w 4224759"/>
              <a:gd name="connsiteY6" fmla="*/ 1307939 h 1388962"/>
              <a:gd name="connsiteX7" fmla="*/ 1585732 w 4224759"/>
              <a:gd name="connsiteY7" fmla="*/ 1284790 h 1388962"/>
              <a:gd name="connsiteX8" fmla="*/ 1689904 w 4224759"/>
              <a:gd name="connsiteY8" fmla="*/ 1250066 h 1388962"/>
              <a:gd name="connsiteX9" fmla="*/ 1724628 w 4224759"/>
              <a:gd name="connsiteY9" fmla="*/ 1238491 h 1388962"/>
              <a:gd name="connsiteX10" fmla="*/ 1863524 w 4224759"/>
              <a:gd name="connsiteY10" fmla="*/ 1180617 h 1388962"/>
              <a:gd name="connsiteX11" fmla="*/ 1898248 w 4224759"/>
              <a:gd name="connsiteY11" fmla="*/ 1169043 h 1388962"/>
              <a:gd name="connsiteX12" fmla="*/ 1967696 w 4224759"/>
              <a:gd name="connsiteY12" fmla="*/ 1122744 h 1388962"/>
              <a:gd name="connsiteX13" fmla="*/ 2048719 w 4224759"/>
              <a:gd name="connsiteY13" fmla="*/ 1088020 h 1388962"/>
              <a:gd name="connsiteX14" fmla="*/ 2118167 w 4224759"/>
              <a:gd name="connsiteY14" fmla="*/ 1053296 h 1388962"/>
              <a:gd name="connsiteX15" fmla="*/ 2187615 w 4224759"/>
              <a:gd name="connsiteY15" fmla="*/ 1006997 h 1388962"/>
              <a:gd name="connsiteX16" fmla="*/ 2280213 w 4224759"/>
              <a:gd name="connsiteY16" fmla="*/ 949124 h 1388962"/>
              <a:gd name="connsiteX17" fmla="*/ 2349661 w 4224759"/>
              <a:gd name="connsiteY17" fmla="*/ 902825 h 1388962"/>
              <a:gd name="connsiteX18" fmla="*/ 2453833 w 4224759"/>
              <a:gd name="connsiteY18" fmla="*/ 844952 h 1388962"/>
              <a:gd name="connsiteX19" fmla="*/ 2500132 w 4224759"/>
              <a:gd name="connsiteY19" fmla="*/ 798653 h 1388962"/>
              <a:gd name="connsiteX20" fmla="*/ 2523281 w 4224759"/>
              <a:gd name="connsiteY20" fmla="*/ 775503 h 1388962"/>
              <a:gd name="connsiteX21" fmla="*/ 2569580 w 4224759"/>
              <a:gd name="connsiteY21" fmla="*/ 752354 h 1388962"/>
              <a:gd name="connsiteX22" fmla="*/ 2592729 w 4224759"/>
              <a:gd name="connsiteY22" fmla="*/ 717630 h 1388962"/>
              <a:gd name="connsiteX23" fmla="*/ 2627453 w 4224759"/>
              <a:gd name="connsiteY23" fmla="*/ 694481 h 1388962"/>
              <a:gd name="connsiteX24" fmla="*/ 2673752 w 4224759"/>
              <a:gd name="connsiteY24" fmla="*/ 648182 h 1388962"/>
              <a:gd name="connsiteX25" fmla="*/ 2708476 w 4224759"/>
              <a:gd name="connsiteY25" fmla="*/ 613458 h 1388962"/>
              <a:gd name="connsiteX26" fmla="*/ 2731625 w 4224759"/>
              <a:gd name="connsiteY26" fmla="*/ 578734 h 1388962"/>
              <a:gd name="connsiteX27" fmla="*/ 2766349 w 4224759"/>
              <a:gd name="connsiteY27" fmla="*/ 555585 h 1388962"/>
              <a:gd name="connsiteX28" fmla="*/ 2812648 w 4224759"/>
              <a:gd name="connsiteY28" fmla="*/ 497711 h 1388962"/>
              <a:gd name="connsiteX29" fmla="*/ 2847372 w 4224759"/>
              <a:gd name="connsiteY29" fmla="*/ 474562 h 1388962"/>
              <a:gd name="connsiteX30" fmla="*/ 2893671 w 4224759"/>
              <a:gd name="connsiteY30" fmla="*/ 428263 h 1388962"/>
              <a:gd name="connsiteX31" fmla="*/ 2928395 w 4224759"/>
              <a:gd name="connsiteY31" fmla="*/ 405114 h 1388962"/>
              <a:gd name="connsiteX32" fmla="*/ 2974694 w 4224759"/>
              <a:gd name="connsiteY32" fmla="*/ 358815 h 1388962"/>
              <a:gd name="connsiteX33" fmla="*/ 3009418 w 4224759"/>
              <a:gd name="connsiteY33" fmla="*/ 335666 h 1388962"/>
              <a:gd name="connsiteX34" fmla="*/ 3032567 w 4224759"/>
              <a:gd name="connsiteY34" fmla="*/ 312516 h 1388962"/>
              <a:gd name="connsiteX35" fmla="*/ 3067291 w 4224759"/>
              <a:gd name="connsiteY35" fmla="*/ 300941 h 1388962"/>
              <a:gd name="connsiteX36" fmla="*/ 3102015 w 4224759"/>
              <a:gd name="connsiteY36" fmla="*/ 277792 h 1388962"/>
              <a:gd name="connsiteX37" fmla="*/ 3125165 w 4224759"/>
              <a:gd name="connsiteY37" fmla="*/ 254643 h 1388962"/>
              <a:gd name="connsiteX38" fmla="*/ 3159889 w 4224759"/>
              <a:gd name="connsiteY38" fmla="*/ 243068 h 1388962"/>
              <a:gd name="connsiteX39" fmla="*/ 3264061 w 4224759"/>
              <a:gd name="connsiteY39" fmla="*/ 185195 h 1388962"/>
              <a:gd name="connsiteX40" fmla="*/ 3298785 w 4224759"/>
              <a:gd name="connsiteY40" fmla="*/ 162045 h 1388962"/>
              <a:gd name="connsiteX41" fmla="*/ 3368233 w 4224759"/>
              <a:gd name="connsiteY41" fmla="*/ 138896 h 1388962"/>
              <a:gd name="connsiteX42" fmla="*/ 3437681 w 4224759"/>
              <a:gd name="connsiteY42" fmla="*/ 104172 h 1388962"/>
              <a:gd name="connsiteX43" fmla="*/ 3472405 w 4224759"/>
              <a:gd name="connsiteY43" fmla="*/ 81022 h 1388962"/>
              <a:gd name="connsiteX44" fmla="*/ 3541853 w 4224759"/>
              <a:gd name="connsiteY44" fmla="*/ 57873 h 1388962"/>
              <a:gd name="connsiteX45" fmla="*/ 3622876 w 4224759"/>
              <a:gd name="connsiteY45" fmla="*/ 34724 h 1388962"/>
              <a:gd name="connsiteX46" fmla="*/ 3715473 w 4224759"/>
              <a:gd name="connsiteY46" fmla="*/ 23149 h 1388962"/>
              <a:gd name="connsiteX47" fmla="*/ 3773347 w 4224759"/>
              <a:gd name="connsiteY47" fmla="*/ 11574 h 1388962"/>
              <a:gd name="connsiteX48" fmla="*/ 4062714 w 4224759"/>
              <a:gd name="connsiteY48" fmla="*/ 0 h 1388962"/>
              <a:gd name="connsiteX49" fmla="*/ 4224759 w 4224759"/>
              <a:gd name="connsiteY49" fmla="*/ 11574 h 1388962"/>
              <a:gd name="connsiteX0" fmla="*/ 0 w 4224759"/>
              <a:gd name="connsiteY0" fmla="*/ 1377387 h 1388962"/>
              <a:gd name="connsiteX1" fmla="*/ 498466 w 4224759"/>
              <a:gd name="connsiteY1" fmla="*/ 1388207 h 1388962"/>
              <a:gd name="connsiteX2" fmla="*/ 925975 w 4224759"/>
              <a:gd name="connsiteY2" fmla="*/ 1388962 h 1388962"/>
              <a:gd name="connsiteX3" fmla="*/ 1122744 w 4224759"/>
              <a:gd name="connsiteY3" fmla="*/ 1365812 h 1388962"/>
              <a:gd name="connsiteX4" fmla="*/ 1238491 w 4224759"/>
              <a:gd name="connsiteY4" fmla="*/ 1354238 h 1388962"/>
              <a:gd name="connsiteX5" fmla="*/ 1435261 w 4224759"/>
              <a:gd name="connsiteY5" fmla="*/ 1319514 h 1388962"/>
              <a:gd name="connsiteX6" fmla="*/ 1585732 w 4224759"/>
              <a:gd name="connsiteY6" fmla="*/ 1284790 h 1388962"/>
              <a:gd name="connsiteX7" fmla="*/ 1689904 w 4224759"/>
              <a:gd name="connsiteY7" fmla="*/ 1250066 h 1388962"/>
              <a:gd name="connsiteX8" fmla="*/ 1724628 w 4224759"/>
              <a:gd name="connsiteY8" fmla="*/ 1238491 h 1388962"/>
              <a:gd name="connsiteX9" fmla="*/ 1863524 w 4224759"/>
              <a:gd name="connsiteY9" fmla="*/ 1180617 h 1388962"/>
              <a:gd name="connsiteX10" fmla="*/ 1898248 w 4224759"/>
              <a:gd name="connsiteY10" fmla="*/ 1169043 h 1388962"/>
              <a:gd name="connsiteX11" fmla="*/ 1967696 w 4224759"/>
              <a:gd name="connsiteY11" fmla="*/ 1122744 h 1388962"/>
              <a:gd name="connsiteX12" fmla="*/ 2048719 w 4224759"/>
              <a:gd name="connsiteY12" fmla="*/ 1088020 h 1388962"/>
              <a:gd name="connsiteX13" fmla="*/ 2118167 w 4224759"/>
              <a:gd name="connsiteY13" fmla="*/ 1053296 h 1388962"/>
              <a:gd name="connsiteX14" fmla="*/ 2187615 w 4224759"/>
              <a:gd name="connsiteY14" fmla="*/ 1006997 h 1388962"/>
              <a:gd name="connsiteX15" fmla="*/ 2280213 w 4224759"/>
              <a:gd name="connsiteY15" fmla="*/ 949124 h 1388962"/>
              <a:gd name="connsiteX16" fmla="*/ 2349661 w 4224759"/>
              <a:gd name="connsiteY16" fmla="*/ 902825 h 1388962"/>
              <a:gd name="connsiteX17" fmla="*/ 2453833 w 4224759"/>
              <a:gd name="connsiteY17" fmla="*/ 844952 h 1388962"/>
              <a:gd name="connsiteX18" fmla="*/ 2500132 w 4224759"/>
              <a:gd name="connsiteY18" fmla="*/ 798653 h 1388962"/>
              <a:gd name="connsiteX19" fmla="*/ 2523281 w 4224759"/>
              <a:gd name="connsiteY19" fmla="*/ 775503 h 1388962"/>
              <a:gd name="connsiteX20" fmla="*/ 2569580 w 4224759"/>
              <a:gd name="connsiteY20" fmla="*/ 752354 h 1388962"/>
              <a:gd name="connsiteX21" fmla="*/ 2592729 w 4224759"/>
              <a:gd name="connsiteY21" fmla="*/ 717630 h 1388962"/>
              <a:gd name="connsiteX22" fmla="*/ 2627453 w 4224759"/>
              <a:gd name="connsiteY22" fmla="*/ 694481 h 1388962"/>
              <a:gd name="connsiteX23" fmla="*/ 2673752 w 4224759"/>
              <a:gd name="connsiteY23" fmla="*/ 648182 h 1388962"/>
              <a:gd name="connsiteX24" fmla="*/ 2708476 w 4224759"/>
              <a:gd name="connsiteY24" fmla="*/ 613458 h 1388962"/>
              <a:gd name="connsiteX25" fmla="*/ 2731625 w 4224759"/>
              <a:gd name="connsiteY25" fmla="*/ 578734 h 1388962"/>
              <a:gd name="connsiteX26" fmla="*/ 2766349 w 4224759"/>
              <a:gd name="connsiteY26" fmla="*/ 555585 h 1388962"/>
              <a:gd name="connsiteX27" fmla="*/ 2812648 w 4224759"/>
              <a:gd name="connsiteY27" fmla="*/ 497711 h 1388962"/>
              <a:gd name="connsiteX28" fmla="*/ 2847372 w 4224759"/>
              <a:gd name="connsiteY28" fmla="*/ 474562 h 1388962"/>
              <a:gd name="connsiteX29" fmla="*/ 2893671 w 4224759"/>
              <a:gd name="connsiteY29" fmla="*/ 428263 h 1388962"/>
              <a:gd name="connsiteX30" fmla="*/ 2928395 w 4224759"/>
              <a:gd name="connsiteY30" fmla="*/ 405114 h 1388962"/>
              <a:gd name="connsiteX31" fmla="*/ 2974694 w 4224759"/>
              <a:gd name="connsiteY31" fmla="*/ 358815 h 1388962"/>
              <a:gd name="connsiteX32" fmla="*/ 3009418 w 4224759"/>
              <a:gd name="connsiteY32" fmla="*/ 335666 h 1388962"/>
              <a:gd name="connsiteX33" fmla="*/ 3032567 w 4224759"/>
              <a:gd name="connsiteY33" fmla="*/ 312516 h 1388962"/>
              <a:gd name="connsiteX34" fmla="*/ 3067291 w 4224759"/>
              <a:gd name="connsiteY34" fmla="*/ 300941 h 1388962"/>
              <a:gd name="connsiteX35" fmla="*/ 3102015 w 4224759"/>
              <a:gd name="connsiteY35" fmla="*/ 277792 h 1388962"/>
              <a:gd name="connsiteX36" fmla="*/ 3125165 w 4224759"/>
              <a:gd name="connsiteY36" fmla="*/ 254643 h 1388962"/>
              <a:gd name="connsiteX37" fmla="*/ 3159889 w 4224759"/>
              <a:gd name="connsiteY37" fmla="*/ 243068 h 1388962"/>
              <a:gd name="connsiteX38" fmla="*/ 3264061 w 4224759"/>
              <a:gd name="connsiteY38" fmla="*/ 185195 h 1388962"/>
              <a:gd name="connsiteX39" fmla="*/ 3298785 w 4224759"/>
              <a:gd name="connsiteY39" fmla="*/ 162045 h 1388962"/>
              <a:gd name="connsiteX40" fmla="*/ 3368233 w 4224759"/>
              <a:gd name="connsiteY40" fmla="*/ 138896 h 1388962"/>
              <a:gd name="connsiteX41" fmla="*/ 3437681 w 4224759"/>
              <a:gd name="connsiteY41" fmla="*/ 104172 h 1388962"/>
              <a:gd name="connsiteX42" fmla="*/ 3472405 w 4224759"/>
              <a:gd name="connsiteY42" fmla="*/ 81022 h 1388962"/>
              <a:gd name="connsiteX43" fmla="*/ 3541853 w 4224759"/>
              <a:gd name="connsiteY43" fmla="*/ 57873 h 1388962"/>
              <a:gd name="connsiteX44" fmla="*/ 3622876 w 4224759"/>
              <a:gd name="connsiteY44" fmla="*/ 34724 h 1388962"/>
              <a:gd name="connsiteX45" fmla="*/ 3715473 w 4224759"/>
              <a:gd name="connsiteY45" fmla="*/ 23149 h 1388962"/>
              <a:gd name="connsiteX46" fmla="*/ 3773347 w 4224759"/>
              <a:gd name="connsiteY46" fmla="*/ 11574 h 1388962"/>
              <a:gd name="connsiteX47" fmla="*/ 4062714 w 4224759"/>
              <a:gd name="connsiteY47" fmla="*/ 0 h 1388962"/>
              <a:gd name="connsiteX48" fmla="*/ 4224759 w 4224759"/>
              <a:gd name="connsiteY48" fmla="*/ 11574 h 1388962"/>
              <a:gd name="connsiteX0" fmla="*/ 0 w 4224759"/>
              <a:gd name="connsiteY0" fmla="*/ 1377387 h 1388962"/>
              <a:gd name="connsiteX1" fmla="*/ 498466 w 4224759"/>
              <a:gd name="connsiteY1" fmla="*/ 1388207 h 1388962"/>
              <a:gd name="connsiteX2" fmla="*/ 925975 w 4224759"/>
              <a:gd name="connsiteY2" fmla="*/ 1388962 h 1388962"/>
              <a:gd name="connsiteX3" fmla="*/ 1122744 w 4224759"/>
              <a:gd name="connsiteY3" fmla="*/ 1365812 h 1388962"/>
              <a:gd name="connsiteX4" fmla="*/ 1238491 w 4224759"/>
              <a:gd name="connsiteY4" fmla="*/ 1354238 h 1388962"/>
              <a:gd name="connsiteX5" fmla="*/ 1435261 w 4224759"/>
              <a:gd name="connsiteY5" fmla="*/ 1319514 h 1388962"/>
              <a:gd name="connsiteX6" fmla="*/ 1585732 w 4224759"/>
              <a:gd name="connsiteY6" fmla="*/ 1284790 h 1388962"/>
              <a:gd name="connsiteX7" fmla="*/ 1689904 w 4224759"/>
              <a:gd name="connsiteY7" fmla="*/ 1250066 h 1388962"/>
              <a:gd name="connsiteX8" fmla="*/ 1724628 w 4224759"/>
              <a:gd name="connsiteY8" fmla="*/ 1238491 h 1388962"/>
              <a:gd name="connsiteX9" fmla="*/ 1863524 w 4224759"/>
              <a:gd name="connsiteY9" fmla="*/ 1180617 h 1388962"/>
              <a:gd name="connsiteX10" fmla="*/ 1898248 w 4224759"/>
              <a:gd name="connsiteY10" fmla="*/ 1169043 h 1388962"/>
              <a:gd name="connsiteX11" fmla="*/ 1967696 w 4224759"/>
              <a:gd name="connsiteY11" fmla="*/ 1122744 h 1388962"/>
              <a:gd name="connsiteX12" fmla="*/ 2048719 w 4224759"/>
              <a:gd name="connsiteY12" fmla="*/ 1088020 h 1388962"/>
              <a:gd name="connsiteX13" fmla="*/ 2118167 w 4224759"/>
              <a:gd name="connsiteY13" fmla="*/ 1053296 h 1388962"/>
              <a:gd name="connsiteX14" fmla="*/ 2187615 w 4224759"/>
              <a:gd name="connsiteY14" fmla="*/ 1006997 h 1388962"/>
              <a:gd name="connsiteX15" fmla="*/ 2280213 w 4224759"/>
              <a:gd name="connsiteY15" fmla="*/ 949124 h 1388962"/>
              <a:gd name="connsiteX16" fmla="*/ 2349661 w 4224759"/>
              <a:gd name="connsiteY16" fmla="*/ 902825 h 1388962"/>
              <a:gd name="connsiteX17" fmla="*/ 2453833 w 4224759"/>
              <a:gd name="connsiteY17" fmla="*/ 844952 h 1388962"/>
              <a:gd name="connsiteX18" fmla="*/ 2500132 w 4224759"/>
              <a:gd name="connsiteY18" fmla="*/ 798653 h 1388962"/>
              <a:gd name="connsiteX19" fmla="*/ 2523281 w 4224759"/>
              <a:gd name="connsiteY19" fmla="*/ 775503 h 1388962"/>
              <a:gd name="connsiteX20" fmla="*/ 2569580 w 4224759"/>
              <a:gd name="connsiteY20" fmla="*/ 752354 h 1388962"/>
              <a:gd name="connsiteX21" fmla="*/ 2592729 w 4224759"/>
              <a:gd name="connsiteY21" fmla="*/ 717630 h 1388962"/>
              <a:gd name="connsiteX22" fmla="*/ 2627453 w 4224759"/>
              <a:gd name="connsiteY22" fmla="*/ 694481 h 1388962"/>
              <a:gd name="connsiteX23" fmla="*/ 2673752 w 4224759"/>
              <a:gd name="connsiteY23" fmla="*/ 648182 h 1388962"/>
              <a:gd name="connsiteX24" fmla="*/ 2708476 w 4224759"/>
              <a:gd name="connsiteY24" fmla="*/ 613458 h 1388962"/>
              <a:gd name="connsiteX25" fmla="*/ 2731625 w 4224759"/>
              <a:gd name="connsiteY25" fmla="*/ 578734 h 1388962"/>
              <a:gd name="connsiteX26" fmla="*/ 2812648 w 4224759"/>
              <a:gd name="connsiteY26" fmla="*/ 497711 h 1388962"/>
              <a:gd name="connsiteX27" fmla="*/ 2847372 w 4224759"/>
              <a:gd name="connsiteY27" fmla="*/ 474562 h 1388962"/>
              <a:gd name="connsiteX28" fmla="*/ 2893671 w 4224759"/>
              <a:gd name="connsiteY28" fmla="*/ 428263 h 1388962"/>
              <a:gd name="connsiteX29" fmla="*/ 2928395 w 4224759"/>
              <a:gd name="connsiteY29" fmla="*/ 405114 h 1388962"/>
              <a:gd name="connsiteX30" fmla="*/ 2974694 w 4224759"/>
              <a:gd name="connsiteY30" fmla="*/ 358815 h 1388962"/>
              <a:gd name="connsiteX31" fmla="*/ 3009418 w 4224759"/>
              <a:gd name="connsiteY31" fmla="*/ 335666 h 1388962"/>
              <a:gd name="connsiteX32" fmla="*/ 3032567 w 4224759"/>
              <a:gd name="connsiteY32" fmla="*/ 312516 h 1388962"/>
              <a:gd name="connsiteX33" fmla="*/ 3067291 w 4224759"/>
              <a:gd name="connsiteY33" fmla="*/ 300941 h 1388962"/>
              <a:gd name="connsiteX34" fmla="*/ 3102015 w 4224759"/>
              <a:gd name="connsiteY34" fmla="*/ 277792 h 1388962"/>
              <a:gd name="connsiteX35" fmla="*/ 3125165 w 4224759"/>
              <a:gd name="connsiteY35" fmla="*/ 254643 h 1388962"/>
              <a:gd name="connsiteX36" fmla="*/ 3159889 w 4224759"/>
              <a:gd name="connsiteY36" fmla="*/ 243068 h 1388962"/>
              <a:gd name="connsiteX37" fmla="*/ 3264061 w 4224759"/>
              <a:gd name="connsiteY37" fmla="*/ 185195 h 1388962"/>
              <a:gd name="connsiteX38" fmla="*/ 3298785 w 4224759"/>
              <a:gd name="connsiteY38" fmla="*/ 162045 h 1388962"/>
              <a:gd name="connsiteX39" fmla="*/ 3368233 w 4224759"/>
              <a:gd name="connsiteY39" fmla="*/ 138896 h 1388962"/>
              <a:gd name="connsiteX40" fmla="*/ 3437681 w 4224759"/>
              <a:gd name="connsiteY40" fmla="*/ 104172 h 1388962"/>
              <a:gd name="connsiteX41" fmla="*/ 3472405 w 4224759"/>
              <a:gd name="connsiteY41" fmla="*/ 81022 h 1388962"/>
              <a:gd name="connsiteX42" fmla="*/ 3541853 w 4224759"/>
              <a:gd name="connsiteY42" fmla="*/ 57873 h 1388962"/>
              <a:gd name="connsiteX43" fmla="*/ 3622876 w 4224759"/>
              <a:gd name="connsiteY43" fmla="*/ 34724 h 1388962"/>
              <a:gd name="connsiteX44" fmla="*/ 3715473 w 4224759"/>
              <a:gd name="connsiteY44" fmla="*/ 23149 h 1388962"/>
              <a:gd name="connsiteX45" fmla="*/ 3773347 w 4224759"/>
              <a:gd name="connsiteY45" fmla="*/ 11574 h 1388962"/>
              <a:gd name="connsiteX46" fmla="*/ 4062714 w 4224759"/>
              <a:gd name="connsiteY46" fmla="*/ 0 h 1388962"/>
              <a:gd name="connsiteX47" fmla="*/ 4224759 w 4224759"/>
              <a:gd name="connsiteY47" fmla="*/ 11574 h 1388962"/>
              <a:gd name="connsiteX0" fmla="*/ 0 w 4224759"/>
              <a:gd name="connsiteY0" fmla="*/ 1377387 h 1388962"/>
              <a:gd name="connsiteX1" fmla="*/ 498466 w 4224759"/>
              <a:gd name="connsiteY1" fmla="*/ 1388207 h 1388962"/>
              <a:gd name="connsiteX2" fmla="*/ 925975 w 4224759"/>
              <a:gd name="connsiteY2" fmla="*/ 1388962 h 1388962"/>
              <a:gd name="connsiteX3" fmla="*/ 1122744 w 4224759"/>
              <a:gd name="connsiteY3" fmla="*/ 1365812 h 1388962"/>
              <a:gd name="connsiteX4" fmla="*/ 1238491 w 4224759"/>
              <a:gd name="connsiteY4" fmla="*/ 1354238 h 1388962"/>
              <a:gd name="connsiteX5" fmla="*/ 1435261 w 4224759"/>
              <a:gd name="connsiteY5" fmla="*/ 1319514 h 1388962"/>
              <a:gd name="connsiteX6" fmla="*/ 1585732 w 4224759"/>
              <a:gd name="connsiteY6" fmla="*/ 1284790 h 1388962"/>
              <a:gd name="connsiteX7" fmla="*/ 1689904 w 4224759"/>
              <a:gd name="connsiteY7" fmla="*/ 1250066 h 1388962"/>
              <a:gd name="connsiteX8" fmla="*/ 1724628 w 4224759"/>
              <a:gd name="connsiteY8" fmla="*/ 1238491 h 1388962"/>
              <a:gd name="connsiteX9" fmla="*/ 1863524 w 4224759"/>
              <a:gd name="connsiteY9" fmla="*/ 1180617 h 1388962"/>
              <a:gd name="connsiteX10" fmla="*/ 1898248 w 4224759"/>
              <a:gd name="connsiteY10" fmla="*/ 1169043 h 1388962"/>
              <a:gd name="connsiteX11" fmla="*/ 1967696 w 4224759"/>
              <a:gd name="connsiteY11" fmla="*/ 1122744 h 1388962"/>
              <a:gd name="connsiteX12" fmla="*/ 2048719 w 4224759"/>
              <a:gd name="connsiteY12" fmla="*/ 1088020 h 1388962"/>
              <a:gd name="connsiteX13" fmla="*/ 2118167 w 4224759"/>
              <a:gd name="connsiteY13" fmla="*/ 1053296 h 1388962"/>
              <a:gd name="connsiteX14" fmla="*/ 2187615 w 4224759"/>
              <a:gd name="connsiteY14" fmla="*/ 1006997 h 1388962"/>
              <a:gd name="connsiteX15" fmla="*/ 2280213 w 4224759"/>
              <a:gd name="connsiteY15" fmla="*/ 949124 h 1388962"/>
              <a:gd name="connsiteX16" fmla="*/ 2349661 w 4224759"/>
              <a:gd name="connsiteY16" fmla="*/ 902825 h 1388962"/>
              <a:gd name="connsiteX17" fmla="*/ 2453833 w 4224759"/>
              <a:gd name="connsiteY17" fmla="*/ 844952 h 1388962"/>
              <a:gd name="connsiteX18" fmla="*/ 2500132 w 4224759"/>
              <a:gd name="connsiteY18" fmla="*/ 798653 h 1388962"/>
              <a:gd name="connsiteX19" fmla="*/ 2523281 w 4224759"/>
              <a:gd name="connsiteY19" fmla="*/ 775503 h 1388962"/>
              <a:gd name="connsiteX20" fmla="*/ 2569580 w 4224759"/>
              <a:gd name="connsiteY20" fmla="*/ 752354 h 1388962"/>
              <a:gd name="connsiteX21" fmla="*/ 2592729 w 4224759"/>
              <a:gd name="connsiteY21" fmla="*/ 717630 h 1388962"/>
              <a:gd name="connsiteX22" fmla="*/ 2627453 w 4224759"/>
              <a:gd name="connsiteY22" fmla="*/ 694481 h 1388962"/>
              <a:gd name="connsiteX23" fmla="*/ 2673752 w 4224759"/>
              <a:gd name="connsiteY23" fmla="*/ 648182 h 1388962"/>
              <a:gd name="connsiteX24" fmla="*/ 2708476 w 4224759"/>
              <a:gd name="connsiteY24" fmla="*/ 613458 h 1388962"/>
              <a:gd name="connsiteX25" fmla="*/ 2731625 w 4224759"/>
              <a:gd name="connsiteY25" fmla="*/ 578734 h 1388962"/>
              <a:gd name="connsiteX26" fmla="*/ 2812648 w 4224759"/>
              <a:gd name="connsiteY26" fmla="*/ 497711 h 1388962"/>
              <a:gd name="connsiteX27" fmla="*/ 2847372 w 4224759"/>
              <a:gd name="connsiteY27" fmla="*/ 474562 h 1388962"/>
              <a:gd name="connsiteX28" fmla="*/ 2893671 w 4224759"/>
              <a:gd name="connsiteY28" fmla="*/ 428263 h 1388962"/>
              <a:gd name="connsiteX29" fmla="*/ 2928395 w 4224759"/>
              <a:gd name="connsiteY29" fmla="*/ 405114 h 1388962"/>
              <a:gd name="connsiteX30" fmla="*/ 3009418 w 4224759"/>
              <a:gd name="connsiteY30" fmla="*/ 335666 h 1388962"/>
              <a:gd name="connsiteX31" fmla="*/ 3032567 w 4224759"/>
              <a:gd name="connsiteY31" fmla="*/ 312516 h 1388962"/>
              <a:gd name="connsiteX32" fmla="*/ 3067291 w 4224759"/>
              <a:gd name="connsiteY32" fmla="*/ 300941 h 1388962"/>
              <a:gd name="connsiteX33" fmla="*/ 3102015 w 4224759"/>
              <a:gd name="connsiteY33" fmla="*/ 277792 h 1388962"/>
              <a:gd name="connsiteX34" fmla="*/ 3125165 w 4224759"/>
              <a:gd name="connsiteY34" fmla="*/ 254643 h 1388962"/>
              <a:gd name="connsiteX35" fmla="*/ 3159889 w 4224759"/>
              <a:gd name="connsiteY35" fmla="*/ 243068 h 1388962"/>
              <a:gd name="connsiteX36" fmla="*/ 3264061 w 4224759"/>
              <a:gd name="connsiteY36" fmla="*/ 185195 h 1388962"/>
              <a:gd name="connsiteX37" fmla="*/ 3298785 w 4224759"/>
              <a:gd name="connsiteY37" fmla="*/ 162045 h 1388962"/>
              <a:gd name="connsiteX38" fmla="*/ 3368233 w 4224759"/>
              <a:gd name="connsiteY38" fmla="*/ 138896 h 1388962"/>
              <a:gd name="connsiteX39" fmla="*/ 3437681 w 4224759"/>
              <a:gd name="connsiteY39" fmla="*/ 104172 h 1388962"/>
              <a:gd name="connsiteX40" fmla="*/ 3472405 w 4224759"/>
              <a:gd name="connsiteY40" fmla="*/ 81022 h 1388962"/>
              <a:gd name="connsiteX41" fmla="*/ 3541853 w 4224759"/>
              <a:gd name="connsiteY41" fmla="*/ 57873 h 1388962"/>
              <a:gd name="connsiteX42" fmla="*/ 3622876 w 4224759"/>
              <a:gd name="connsiteY42" fmla="*/ 34724 h 1388962"/>
              <a:gd name="connsiteX43" fmla="*/ 3715473 w 4224759"/>
              <a:gd name="connsiteY43" fmla="*/ 23149 h 1388962"/>
              <a:gd name="connsiteX44" fmla="*/ 3773347 w 4224759"/>
              <a:gd name="connsiteY44" fmla="*/ 11574 h 1388962"/>
              <a:gd name="connsiteX45" fmla="*/ 4062714 w 4224759"/>
              <a:gd name="connsiteY45" fmla="*/ 0 h 1388962"/>
              <a:gd name="connsiteX46" fmla="*/ 4224759 w 4224759"/>
              <a:gd name="connsiteY46" fmla="*/ 11574 h 1388962"/>
              <a:gd name="connsiteX0" fmla="*/ 0 w 4224759"/>
              <a:gd name="connsiteY0" fmla="*/ 1377387 h 1388962"/>
              <a:gd name="connsiteX1" fmla="*/ 498466 w 4224759"/>
              <a:gd name="connsiteY1" fmla="*/ 1388207 h 1388962"/>
              <a:gd name="connsiteX2" fmla="*/ 925975 w 4224759"/>
              <a:gd name="connsiteY2" fmla="*/ 1388962 h 1388962"/>
              <a:gd name="connsiteX3" fmla="*/ 1122744 w 4224759"/>
              <a:gd name="connsiteY3" fmla="*/ 1365812 h 1388962"/>
              <a:gd name="connsiteX4" fmla="*/ 1238491 w 4224759"/>
              <a:gd name="connsiteY4" fmla="*/ 1354238 h 1388962"/>
              <a:gd name="connsiteX5" fmla="*/ 1435261 w 4224759"/>
              <a:gd name="connsiteY5" fmla="*/ 1319514 h 1388962"/>
              <a:gd name="connsiteX6" fmla="*/ 1585732 w 4224759"/>
              <a:gd name="connsiteY6" fmla="*/ 1284790 h 1388962"/>
              <a:gd name="connsiteX7" fmla="*/ 1689904 w 4224759"/>
              <a:gd name="connsiteY7" fmla="*/ 1250066 h 1388962"/>
              <a:gd name="connsiteX8" fmla="*/ 1724628 w 4224759"/>
              <a:gd name="connsiteY8" fmla="*/ 1238491 h 1388962"/>
              <a:gd name="connsiteX9" fmla="*/ 1863524 w 4224759"/>
              <a:gd name="connsiteY9" fmla="*/ 1180617 h 1388962"/>
              <a:gd name="connsiteX10" fmla="*/ 1898248 w 4224759"/>
              <a:gd name="connsiteY10" fmla="*/ 1169043 h 1388962"/>
              <a:gd name="connsiteX11" fmla="*/ 1967696 w 4224759"/>
              <a:gd name="connsiteY11" fmla="*/ 1122744 h 1388962"/>
              <a:gd name="connsiteX12" fmla="*/ 2048719 w 4224759"/>
              <a:gd name="connsiteY12" fmla="*/ 1088020 h 1388962"/>
              <a:gd name="connsiteX13" fmla="*/ 2118167 w 4224759"/>
              <a:gd name="connsiteY13" fmla="*/ 1053296 h 1388962"/>
              <a:gd name="connsiteX14" fmla="*/ 2187615 w 4224759"/>
              <a:gd name="connsiteY14" fmla="*/ 1006997 h 1388962"/>
              <a:gd name="connsiteX15" fmla="*/ 2280213 w 4224759"/>
              <a:gd name="connsiteY15" fmla="*/ 949124 h 1388962"/>
              <a:gd name="connsiteX16" fmla="*/ 2349661 w 4224759"/>
              <a:gd name="connsiteY16" fmla="*/ 902825 h 1388962"/>
              <a:gd name="connsiteX17" fmla="*/ 2453833 w 4224759"/>
              <a:gd name="connsiteY17" fmla="*/ 844952 h 1388962"/>
              <a:gd name="connsiteX18" fmla="*/ 2500132 w 4224759"/>
              <a:gd name="connsiteY18" fmla="*/ 798653 h 1388962"/>
              <a:gd name="connsiteX19" fmla="*/ 2523281 w 4224759"/>
              <a:gd name="connsiteY19" fmla="*/ 775503 h 1388962"/>
              <a:gd name="connsiteX20" fmla="*/ 2569580 w 4224759"/>
              <a:gd name="connsiteY20" fmla="*/ 752354 h 1388962"/>
              <a:gd name="connsiteX21" fmla="*/ 2592729 w 4224759"/>
              <a:gd name="connsiteY21" fmla="*/ 717630 h 1388962"/>
              <a:gd name="connsiteX22" fmla="*/ 2627453 w 4224759"/>
              <a:gd name="connsiteY22" fmla="*/ 694481 h 1388962"/>
              <a:gd name="connsiteX23" fmla="*/ 2673752 w 4224759"/>
              <a:gd name="connsiteY23" fmla="*/ 648182 h 1388962"/>
              <a:gd name="connsiteX24" fmla="*/ 2708476 w 4224759"/>
              <a:gd name="connsiteY24" fmla="*/ 613458 h 1388962"/>
              <a:gd name="connsiteX25" fmla="*/ 2731625 w 4224759"/>
              <a:gd name="connsiteY25" fmla="*/ 578734 h 1388962"/>
              <a:gd name="connsiteX26" fmla="*/ 2812648 w 4224759"/>
              <a:gd name="connsiteY26" fmla="*/ 497711 h 1388962"/>
              <a:gd name="connsiteX27" fmla="*/ 2847372 w 4224759"/>
              <a:gd name="connsiteY27" fmla="*/ 474562 h 1388962"/>
              <a:gd name="connsiteX28" fmla="*/ 2928395 w 4224759"/>
              <a:gd name="connsiteY28" fmla="*/ 405114 h 1388962"/>
              <a:gd name="connsiteX29" fmla="*/ 3009418 w 4224759"/>
              <a:gd name="connsiteY29" fmla="*/ 335666 h 1388962"/>
              <a:gd name="connsiteX30" fmla="*/ 3032567 w 4224759"/>
              <a:gd name="connsiteY30" fmla="*/ 312516 h 1388962"/>
              <a:gd name="connsiteX31" fmla="*/ 3067291 w 4224759"/>
              <a:gd name="connsiteY31" fmla="*/ 300941 h 1388962"/>
              <a:gd name="connsiteX32" fmla="*/ 3102015 w 4224759"/>
              <a:gd name="connsiteY32" fmla="*/ 277792 h 1388962"/>
              <a:gd name="connsiteX33" fmla="*/ 3125165 w 4224759"/>
              <a:gd name="connsiteY33" fmla="*/ 254643 h 1388962"/>
              <a:gd name="connsiteX34" fmla="*/ 3159889 w 4224759"/>
              <a:gd name="connsiteY34" fmla="*/ 243068 h 1388962"/>
              <a:gd name="connsiteX35" fmla="*/ 3264061 w 4224759"/>
              <a:gd name="connsiteY35" fmla="*/ 185195 h 1388962"/>
              <a:gd name="connsiteX36" fmla="*/ 3298785 w 4224759"/>
              <a:gd name="connsiteY36" fmla="*/ 162045 h 1388962"/>
              <a:gd name="connsiteX37" fmla="*/ 3368233 w 4224759"/>
              <a:gd name="connsiteY37" fmla="*/ 138896 h 1388962"/>
              <a:gd name="connsiteX38" fmla="*/ 3437681 w 4224759"/>
              <a:gd name="connsiteY38" fmla="*/ 104172 h 1388962"/>
              <a:gd name="connsiteX39" fmla="*/ 3472405 w 4224759"/>
              <a:gd name="connsiteY39" fmla="*/ 81022 h 1388962"/>
              <a:gd name="connsiteX40" fmla="*/ 3541853 w 4224759"/>
              <a:gd name="connsiteY40" fmla="*/ 57873 h 1388962"/>
              <a:gd name="connsiteX41" fmla="*/ 3622876 w 4224759"/>
              <a:gd name="connsiteY41" fmla="*/ 34724 h 1388962"/>
              <a:gd name="connsiteX42" fmla="*/ 3715473 w 4224759"/>
              <a:gd name="connsiteY42" fmla="*/ 23149 h 1388962"/>
              <a:gd name="connsiteX43" fmla="*/ 3773347 w 4224759"/>
              <a:gd name="connsiteY43" fmla="*/ 11574 h 1388962"/>
              <a:gd name="connsiteX44" fmla="*/ 4062714 w 4224759"/>
              <a:gd name="connsiteY44" fmla="*/ 0 h 1388962"/>
              <a:gd name="connsiteX45" fmla="*/ 4224759 w 4224759"/>
              <a:gd name="connsiteY45" fmla="*/ 11574 h 1388962"/>
              <a:gd name="connsiteX0" fmla="*/ 0 w 4224759"/>
              <a:gd name="connsiteY0" fmla="*/ 1377387 h 1388962"/>
              <a:gd name="connsiteX1" fmla="*/ 498466 w 4224759"/>
              <a:gd name="connsiteY1" fmla="*/ 1388207 h 1388962"/>
              <a:gd name="connsiteX2" fmla="*/ 925975 w 4224759"/>
              <a:gd name="connsiteY2" fmla="*/ 1388962 h 1388962"/>
              <a:gd name="connsiteX3" fmla="*/ 1122744 w 4224759"/>
              <a:gd name="connsiteY3" fmla="*/ 1365812 h 1388962"/>
              <a:gd name="connsiteX4" fmla="*/ 1238491 w 4224759"/>
              <a:gd name="connsiteY4" fmla="*/ 1354238 h 1388962"/>
              <a:gd name="connsiteX5" fmla="*/ 1435261 w 4224759"/>
              <a:gd name="connsiteY5" fmla="*/ 1319514 h 1388962"/>
              <a:gd name="connsiteX6" fmla="*/ 1585732 w 4224759"/>
              <a:gd name="connsiteY6" fmla="*/ 1284790 h 1388962"/>
              <a:gd name="connsiteX7" fmla="*/ 1689904 w 4224759"/>
              <a:gd name="connsiteY7" fmla="*/ 1250066 h 1388962"/>
              <a:gd name="connsiteX8" fmla="*/ 1724628 w 4224759"/>
              <a:gd name="connsiteY8" fmla="*/ 1238491 h 1388962"/>
              <a:gd name="connsiteX9" fmla="*/ 1863524 w 4224759"/>
              <a:gd name="connsiteY9" fmla="*/ 1180617 h 1388962"/>
              <a:gd name="connsiteX10" fmla="*/ 1898248 w 4224759"/>
              <a:gd name="connsiteY10" fmla="*/ 1169043 h 1388962"/>
              <a:gd name="connsiteX11" fmla="*/ 1967696 w 4224759"/>
              <a:gd name="connsiteY11" fmla="*/ 1122744 h 1388962"/>
              <a:gd name="connsiteX12" fmla="*/ 2048719 w 4224759"/>
              <a:gd name="connsiteY12" fmla="*/ 1088020 h 1388962"/>
              <a:gd name="connsiteX13" fmla="*/ 2118167 w 4224759"/>
              <a:gd name="connsiteY13" fmla="*/ 1053296 h 1388962"/>
              <a:gd name="connsiteX14" fmla="*/ 2187615 w 4224759"/>
              <a:gd name="connsiteY14" fmla="*/ 1006997 h 1388962"/>
              <a:gd name="connsiteX15" fmla="*/ 2280213 w 4224759"/>
              <a:gd name="connsiteY15" fmla="*/ 949124 h 1388962"/>
              <a:gd name="connsiteX16" fmla="*/ 2349661 w 4224759"/>
              <a:gd name="connsiteY16" fmla="*/ 902825 h 1388962"/>
              <a:gd name="connsiteX17" fmla="*/ 2453833 w 4224759"/>
              <a:gd name="connsiteY17" fmla="*/ 844952 h 1388962"/>
              <a:gd name="connsiteX18" fmla="*/ 2500132 w 4224759"/>
              <a:gd name="connsiteY18" fmla="*/ 798653 h 1388962"/>
              <a:gd name="connsiteX19" fmla="*/ 2523281 w 4224759"/>
              <a:gd name="connsiteY19" fmla="*/ 775503 h 1388962"/>
              <a:gd name="connsiteX20" fmla="*/ 2569580 w 4224759"/>
              <a:gd name="connsiteY20" fmla="*/ 752354 h 1388962"/>
              <a:gd name="connsiteX21" fmla="*/ 2627453 w 4224759"/>
              <a:gd name="connsiteY21" fmla="*/ 694481 h 1388962"/>
              <a:gd name="connsiteX22" fmla="*/ 2673752 w 4224759"/>
              <a:gd name="connsiteY22" fmla="*/ 648182 h 1388962"/>
              <a:gd name="connsiteX23" fmla="*/ 2708476 w 4224759"/>
              <a:gd name="connsiteY23" fmla="*/ 613458 h 1388962"/>
              <a:gd name="connsiteX24" fmla="*/ 2731625 w 4224759"/>
              <a:gd name="connsiteY24" fmla="*/ 578734 h 1388962"/>
              <a:gd name="connsiteX25" fmla="*/ 2812648 w 4224759"/>
              <a:gd name="connsiteY25" fmla="*/ 497711 h 1388962"/>
              <a:gd name="connsiteX26" fmla="*/ 2847372 w 4224759"/>
              <a:gd name="connsiteY26" fmla="*/ 474562 h 1388962"/>
              <a:gd name="connsiteX27" fmla="*/ 2928395 w 4224759"/>
              <a:gd name="connsiteY27" fmla="*/ 405114 h 1388962"/>
              <a:gd name="connsiteX28" fmla="*/ 3009418 w 4224759"/>
              <a:gd name="connsiteY28" fmla="*/ 335666 h 1388962"/>
              <a:gd name="connsiteX29" fmla="*/ 3032567 w 4224759"/>
              <a:gd name="connsiteY29" fmla="*/ 312516 h 1388962"/>
              <a:gd name="connsiteX30" fmla="*/ 3067291 w 4224759"/>
              <a:gd name="connsiteY30" fmla="*/ 300941 h 1388962"/>
              <a:gd name="connsiteX31" fmla="*/ 3102015 w 4224759"/>
              <a:gd name="connsiteY31" fmla="*/ 277792 h 1388962"/>
              <a:gd name="connsiteX32" fmla="*/ 3125165 w 4224759"/>
              <a:gd name="connsiteY32" fmla="*/ 254643 h 1388962"/>
              <a:gd name="connsiteX33" fmla="*/ 3159889 w 4224759"/>
              <a:gd name="connsiteY33" fmla="*/ 243068 h 1388962"/>
              <a:gd name="connsiteX34" fmla="*/ 3264061 w 4224759"/>
              <a:gd name="connsiteY34" fmla="*/ 185195 h 1388962"/>
              <a:gd name="connsiteX35" fmla="*/ 3298785 w 4224759"/>
              <a:gd name="connsiteY35" fmla="*/ 162045 h 1388962"/>
              <a:gd name="connsiteX36" fmla="*/ 3368233 w 4224759"/>
              <a:gd name="connsiteY36" fmla="*/ 138896 h 1388962"/>
              <a:gd name="connsiteX37" fmla="*/ 3437681 w 4224759"/>
              <a:gd name="connsiteY37" fmla="*/ 104172 h 1388962"/>
              <a:gd name="connsiteX38" fmla="*/ 3472405 w 4224759"/>
              <a:gd name="connsiteY38" fmla="*/ 81022 h 1388962"/>
              <a:gd name="connsiteX39" fmla="*/ 3541853 w 4224759"/>
              <a:gd name="connsiteY39" fmla="*/ 57873 h 1388962"/>
              <a:gd name="connsiteX40" fmla="*/ 3622876 w 4224759"/>
              <a:gd name="connsiteY40" fmla="*/ 34724 h 1388962"/>
              <a:gd name="connsiteX41" fmla="*/ 3715473 w 4224759"/>
              <a:gd name="connsiteY41" fmla="*/ 23149 h 1388962"/>
              <a:gd name="connsiteX42" fmla="*/ 3773347 w 4224759"/>
              <a:gd name="connsiteY42" fmla="*/ 11574 h 1388962"/>
              <a:gd name="connsiteX43" fmla="*/ 4062714 w 4224759"/>
              <a:gd name="connsiteY43" fmla="*/ 0 h 1388962"/>
              <a:gd name="connsiteX44" fmla="*/ 4224759 w 4224759"/>
              <a:gd name="connsiteY44" fmla="*/ 11574 h 1388962"/>
              <a:gd name="connsiteX0" fmla="*/ 0 w 4224759"/>
              <a:gd name="connsiteY0" fmla="*/ 1377387 h 1388962"/>
              <a:gd name="connsiteX1" fmla="*/ 498466 w 4224759"/>
              <a:gd name="connsiteY1" fmla="*/ 1388207 h 1388962"/>
              <a:gd name="connsiteX2" fmla="*/ 925975 w 4224759"/>
              <a:gd name="connsiteY2" fmla="*/ 1388962 h 1388962"/>
              <a:gd name="connsiteX3" fmla="*/ 1122744 w 4224759"/>
              <a:gd name="connsiteY3" fmla="*/ 1365812 h 1388962"/>
              <a:gd name="connsiteX4" fmla="*/ 1238491 w 4224759"/>
              <a:gd name="connsiteY4" fmla="*/ 1354238 h 1388962"/>
              <a:gd name="connsiteX5" fmla="*/ 1435261 w 4224759"/>
              <a:gd name="connsiteY5" fmla="*/ 1319514 h 1388962"/>
              <a:gd name="connsiteX6" fmla="*/ 1585732 w 4224759"/>
              <a:gd name="connsiteY6" fmla="*/ 1284790 h 1388962"/>
              <a:gd name="connsiteX7" fmla="*/ 1689904 w 4224759"/>
              <a:gd name="connsiteY7" fmla="*/ 1250066 h 1388962"/>
              <a:gd name="connsiteX8" fmla="*/ 1724628 w 4224759"/>
              <a:gd name="connsiteY8" fmla="*/ 1238491 h 1388962"/>
              <a:gd name="connsiteX9" fmla="*/ 1863524 w 4224759"/>
              <a:gd name="connsiteY9" fmla="*/ 1180617 h 1388962"/>
              <a:gd name="connsiteX10" fmla="*/ 1898248 w 4224759"/>
              <a:gd name="connsiteY10" fmla="*/ 1169043 h 1388962"/>
              <a:gd name="connsiteX11" fmla="*/ 1967696 w 4224759"/>
              <a:gd name="connsiteY11" fmla="*/ 1122744 h 1388962"/>
              <a:gd name="connsiteX12" fmla="*/ 2048719 w 4224759"/>
              <a:gd name="connsiteY12" fmla="*/ 1088020 h 1388962"/>
              <a:gd name="connsiteX13" fmla="*/ 2118167 w 4224759"/>
              <a:gd name="connsiteY13" fmla="*/ 1053296 h 1388962"/>
              <a:gd name="connsiteX14" fmla="*/ 2187615 w 4224759"/>
              <a:gd name="connsiteY14" fmla="*/ 1006997 h 1388962"/>
              <a:gd name="connsiteX15" fmla="*/ 2280213 w 4224759"/>
              <a:gd name="connsiteY15" fmla="*/ 949124 h 1388962"/>
              <a:gd name="connsiteX16" fmla="*/ 2349661 w 4224759"/>
              <a:gd name="connsiteY16" fmla="*/ 902825 h 1388962"/>
              <a:gd name="connsiteX17" fmla="*/ 2453833 w 4224759"/>
              <a:gd name="connsiteY17" fmla="*/ 844952 h 1388962"/>
              <a:gd name="connsiteX18" fmla="*/ 2500132 w 4224759"/>
              <a:gd name="connsiteY18" fmla="*/ 798653 h 1388962"/>
              <a:gd name="connsiteX19" fmla="*/ 2523281 w 4224759"/>
              <a:gd name="connsiteY19" fmla="*/ 775503 h 1388962"/>
              <a:gd name="connsiteX20" fmla="*/ 2569580 w 4224759"/>
              <a:gd name="connsiteY20" fmla="*/ 752354 h 1388962"/>
              <a:gd name="connsiteX21" fmla="*/ 2627453 w 4224759"/>
              <a:gd name="connsiteY21" fmla="*/ 694481 h 1388962"/>
              <a:gd name="connsiteX22" fmla="*/ 2673752 w 4224759"/>
              <a:gd name="connsiteY22" fmla="*/ 648182 h 1388962"/>
              <a:gd name="connsiteX23" fmla="*/ 2708476 w 4224759"/>
              <a:gd name="connsiteY23" fmla="*/ 613458 h 1388962"/>
              <a:gd name="connsiteX24" fmla="*/ 2731625 w 4224759"/>
              <a:gd name="connsiteY24" fmla="*/ 578734 h 1388962"/>
              <a:gd name="connsiteX25" fmla="*/ 2812648 w 4224759"/>
              <a:gd name="connsiteY25" fmla="*/ 497711 h 1388962"/>
              <a:gd name="connsiteX26" fmla="*/ 2847372 w 4224759"/>
              <a:gd name="connsiteY26" fmla="*/ 474562 h 1388962"/>
              <a:gd name="connsiteX27" fmla="*/ 2928395 w 4224759"/>
              <a:gd name="connsiteY27" fmla="*/ 405114 h 1388962"/>
              <a:gd name="connsiteX28" fmla="*/ 3009418 w 4224759"/>
              <a:gd name="connsiteY28" fmla="*/ 335666 h 1388962"/>
              <a:gd name="connsiteX29" fmla="*/ 3032567 w 4224759"/>
              <a:gd name="connsiteY29" fmla="*/ 312516 h 1388962"/>
              <a:gd name="connsiteX30" fmla="*/ 3067291 w 4224759"/>
              <a:gd name="connsiteY30" fmla="*/ 300941 h 1388962"/>
              <a:gd name="connsiteX31" fmla="*/ 3125165 w 4224759"/>
              <a:gd name="connsiteY31" fmla="*/ 254643 h 1388962"/>
              <a:gd name="connsiteX32" fmla="*/ 3159889 w 4224759"/>
              <a:gd name="connsiteY32" fmla="*/ 243068 h 1388962"/>
              <a:gd name="connsiteX33" fmla="*/ 3264061 w 4224759"/>
              <a:gd name="connsiteY33" fmla="*/ 185195 h 1388962"/>
              <a:gd name="connsiteX34" fmla="*/ 3298785 w 4224759"/>
              <a:gd name="connsiteY34" fmla="*/ 162045 h 1388962"/>
              <a:gd name="connsiteX35" fmla="*/ 3368233 w 4224759"/>
              <a:gd name="connsiteY35" fmla="*/ 138896 h 1388962"/>
              <a:gd name="connsiteX36" fmla="*/ 3437681 w 4224759"/>
              <a:gd name="connsiteY36" fmla="*/ 104172 h 1388962"/>
              <a:gd name="connsiteX37" fmla="*/ 3472405 w 4224759"/>
              <a:gd name="connsiteY37" fmla="*/ 81022 h 1388962"/>
              <a:gd name="connsiteX38" fmla="*/ 3541853 w 4224759"/>
              <a:gd name="connsiteY38" fmla="*/ 57873 h 1388962"/>
              <a:gd name="connsiteX39" fmla="*/ 3622876 w 4224759"/>
              <a:gd name="connsiteY39" fmla="*/ 34724 h 1388962"/>
              <a:gd name="connsiteX40" fmla="*/ 3715473 w 4224759"/>
              <a:gd name="connsiteY40" fmla="*/ 23149 h 1388962"/>
              <a:gd name="connsiteX41" fmla="*/ 3773347 w 4224759"/>
              <a:gd name="connsiteY41" fmla="*/ 11574 h 1388962"/>
              <a:gd name="connsiteX42" fmla="*/ 4062714 w 4224759"/>
              <a:gd name="connsiteY42" fmla="*/ 0 h 1388962"/>
              <a:gd name="connsiteX43" fmla="*/ 4224759 w 4224759"/>
              <a:gd name="connsiteY43" fmla="*/ 11574 h 1388962"/>
              <a:gd name="connsiteX0" fmla="*/ 0 w 4224759"/>
              <a:gd name="connsiteY0" fmla="*/ 1377387 h 1388962"/>
              <a:gd name="connsiteX1" fmla="*/ 498466 w 4224759"/>
              <a:gd name="connsiteY1" fmla="*/ 1388207 h 1388962"/>
              <a:gd name="connsiteX2" fmla="*/ 925975 w 4224759"/>
              <a:gd name="connsiteY2" fmla="*/ 1388962 h 1388962"/>
              <a:gd name="connsiteX3" fmla="*/ 1122744 w 4224759"/>
              <a:gd name="connsiteY3" fmla="*/ 1365812 h 1388962"/>
              <a:gd name="connsiteX4" fmla="*/ 1238491 w 4224759"/>
              <a:gd name="connsiteY4" fmla="*/ 1354238 h 1388962"/>
              <a:gd name="connsiteX5" fmla="*/ 1435261 w 4224759"/>
              <a:gd name="connsiteY5" fmla="*/ 1319514 h 1388962"/>
              <a:gd name="connsiteX6" fmla="*/ 1585732 w 4224759"/>
              <a:gd name="connsiteY6" fmla="*/ 1284790 h 1388962"/>
              <a:gd name="connsiteX7" fmla="*/ 1689904 w 4224759"/>
              <a:gd name="connsiteY7" fmla="*/ 1250066 h 1388962"/>
              <a:gd name="connsiteX8" fmla="*/ 1724628 w 4224759"/>
              <a:gd name="connsiteY8" fmla="*/ 1238491 h 1388962"/>
              <a:gd name="connsiteX9" fmla="*/ 1863524 w 4224759"/>
              <a:gd name="connsiteY9" fmla="*/ 1180617 h 1388962"/>
              <a:gd name="connsiteX10" fmla="*/ 1898248 w 4224759"/>
              <a:gd name="connsiteY10" fmla="*/ 1169043 h 1388962"/>
              <a:gd name="connsiteX11" fmla="*/ 1967696 w 4224759"/>
              <a:gd name="connsiteY11" fmla="*/ 1122744 h 1388962"/>
              <a:gd name="connsiteX12" fmla="*/ 2048719 w 4224759"/>
              <a:gd name="connsiteY12" fmla="*/ 1088020 h 1388962"/>
              <a:gd name="connsiteX13" fmla="*/ 2118167 w 4224759"/>
              <a:gd name="connsiteY13" fmla="*/ 1053296 h 1388962"/>
              <a:gd name="connsiteX14" fmla="*/ 2187615 w 4224759"/>
              <a:gd name="connsiteY14" fmla="*/ 1006997 h 1388962"/>
              <a:gd name="connsiteX15" fmla="*/ 2280213 w 4224759"/>
              <a:gd name="connsiteY15" fmla="*/ 949124 h 1388962"/>
              <a:gd name="connsiteX16" fmla="*/ 2349661 w 4224759"/>
              <a:gd name="connsiteY16" fmla="*/ 902825 h 1388962"/>
              <a:gd name="connsiteX17" fmla="*/ 2453833 w 4224759"/>
              <a:gd name="connsiteY17" fmla="*/ 844952 h 1388962"/>
              <a:gd name="connsiteX18" fmla="*/ 2500132 w 4224759"/>
              <a:gd name="connsiteY18" fmla="*/ 798653 h 1388962"/>
              <a:gd name="connsiteX19" fmla="*/ 2523281 w 4224759"/>
              <a:gd name="connsiteY19" fmla="*/ 775503 h 1388962"/>
              <a:gd name="connsiteX20" fmla="*/ 2569580 w 4224759"/>
              <a:gd name="connsiteY20" fmla="*/ 752354 h 1388962"/>
              <a:gd name="connsiteX21" fmla="*/ 2627453 w 4224759"/>
              <a:gd name="connsiteY21" fmla="*/ 694481 h 1388962"/>
              <a:gd name="connsiteX22" fmla="*/ 2673752 w 4224759"/>
              <a:gd name="connsiteY22" fmla="*/ 648182 h 1388962"/>
              <a:gd name="connsiteX23" fmla="*/ 2708476 w 4224759"/>
              <a:gd name="connsiteY23" fmla="*/ 613458 h 1388962"/>
              <a:gd name="connsiteX24" fmla="*/ 2731625 w 4224759"/>
              <a:gd name="connsiteY24" fmla="*/ 578734 h 1388962"/>
              <a:gd name="connsiteX25" fmla="*/ 2812648 w 4224759"/>
              <a:gd name="connsiteY25" fmla="*/ 497711 h 1388962"/>
              <a:gd name="connsiteX26" fmla="*/ 2847372 w 4224759"/>
              <a:gd name="connsiteY26" fmla="*/ 474562 h 1388962"/>
              <a:gd name="connsiteX27" fmla="*/ 2928395 w 4224759"/>
              <a:gd name="connsiteY27" fmla="*/ 405114 h 1388962"/>
              <a:gd name="connsiteX28" fmla="*/ 3009418 w 4224759"/>
              <a:gd name="connsiteY28" fmla="*/ 335666 h 1388962"/>
              <a:gd name="connsiteX29" fmla="*/ 3032567 w 4224759"/>
              <a:gd name="connsiteY29" fmla="*/ 312516 h 1388962"/>
              <a:gd name="connsiteX30" fmla="*/ 3125165 w 4224759"/>
              <a:gd name="connsiteY30" fmla="*/ 254643 h 1388962"/>
              <a:gd name="connsiteX31" fmla="*/ 3159889 w 4224759"/>
              <a:gd name="connsiteY31" fmla="*/ 243068 h 1388962"/>
              <a:gd name="connsiteX32" fmla="*/ 3264061 w 4224759"/>
              <a:gd name="connsiteY32" fmla="*/ 185195 h 1388962"/>
              <a:gd name="connsiteX33" fmla="*/ 3298785 w 4224759"/>
              <a:gd name="connsiteY33" fmla="*/ 162045 h 1388962"/>
              <a:gd name="connsiteX34" fmla="*/ 3368233 w 4224759"/>
              <a:gd name="connsiteY34" fmla="*/ 138896 h 1388962"/>
              <a:gd name="connsiteX35" fmla="*/ 3437681 w 4224759"/>
              <a:gd name="connsiteY35" fmla="*/ 104172 h 1388962"/>
              <a:gd name="connsiteX36" fmla="*/ 3472405 w 4224759"/>
              <a:gd name="connsiteY36" fmla="*/ 81022 h 1388962"/>
              <a:gd name="connsiteX37" fmla="*/ 3541853 w 4224759"/>
              <a:gd name="connsiteY37" fmla="*/ 57873 h 1388962"/>
              <a:gd name="connsiteX38" fmla="*/ 3622876 w 4224759"/>
              <a:gd name="connsiteY38" fmla="*/ 34724 h 1388962"/>
              <a:gd name="connsiteX39" fmla="*/ 3715473 w 4224759"/>
              <a:gd name="connsiteY39" fmla="*/ 23149 h 1388962"/>
              <a:gd name="connsiteX40" fmla="*/ 3773347 w 4224759"/>
              <a:gd name="connsiteY40" fmla="*/ 11574 h 1388962"/>
              <a:gd name="connsiteX41" fmla="*/ 4062714 w 4224759"/>
              <a:gd name="connsiteY41" fmla="*/ 0 h 1388962"/>
              <a:gd name="connsiteX42" fmla="*/ 4224759 w 4224759"/>
              <a:gd name="connsiteY42" fmla="*/ 11574 h 1388962"/>
              <a:gd name="connsiteX0" fmla="*/ 0 w 4224759"/>
              <a:gd name="connsiteY0" fmla="*/ 1377387 h 1388962"/>
              <a:gd name="connsiteX1" fmla="*/ 498466 w 4224759"/>
              <a:gd name="connsiteY1" fmla="*/ 1388207 h 1388962"/>
              <a:gd name="connsiteX2" fmla="*/ 925975 w 4224759"/>
              <a:gd name="connsiteY2" fmla="*/ 1388962 h 1388962"/>
              <a:gd name="connsiteX3" fmla="*/ 1122744 w 4224759"/>
              <a:gd name="connsiteY3" fmla="*/ 1365812 h 1388962"/>
              <a:gd name="connsiteX4" fmla="*/ 1238491 w 4224759"/>
              <a:gd name="connsiteY4" fmla="*/ 1354238 h 1388962"/>
              <a:gd name="connsiteX5" fmla="*/ 1435261 w 4224759"/>
              <a:gd name="connsiteY5" fmla="*/ 1319514 h 1388962"/>
              <a:gd name="connsiteX6" fmla="*/ 1585732 w 4224759"/>
              <a:gd name="connsiteY6" fmla="*/ 1284790 h 1388962"/>
              <a:gd name="connsiteX7" fmla="*/ 1689904 w 4224759"/>
              <a:gd name="connsiteY7" fmla="*/ 1250066 h 1388962"/>
              <a:gd name="connsiteX8" fmla="*/ 1724628 w 4224759"/>
              <a:gd name="connsiteY8" fmla="*/ 1238491 h 1388962"/>
              <a:gd name="connsiteX9" fmla="*/ 1863524 w 4224759"/>
              <a:gd name="connsiteY9" fmla="*/ 1180617 h 1388962"/>
              <a:gd name="connsiteX10" fmla="*/ 1898248 w 4224759"/>
              <a:gd name="connsiteY10" fmla="*/ 1169043 h 1388962"/>
              <a:gd name="connsiteX11" fmla="*/ 1967696 w 4224759"/>
              <a:gd name="connsiteY11" fmla="*/ 1122744 h 1388962"/>
              <a:gd name="connsiteX12" fmla="*/ 2048719 w 4224759"/>
              <a:gd name="connsiteY12" fmla="*/ 1088020 h 1388962"/>
              <a:gd name="connsiteX13" fmla="*/ 2118167 w 4224759"/>
              <a:gd name="connsiteY13" fmla="*/ 1053296 h 1388962"/>
              <a:gd name="connsiteX14" fmla="*/ 2187615 w 4224759"/>
              <a:gd name="connsiteY14" fmla="*/ 1006997 h 1388962"/>
              <a:gd name="connsiteX15" fmla="*/ 2280213 w 4224759"/>
              <a:gd name="connsiteY15" fmla="*/ 949124 h 1388962"/>
              <a:gd name="connsiteX16" fmla="*/ 2349661 w 4224759"/>
              <a:gd name="connsiteY16" fmla="*/ 902825 h 1388962"/>
              <a:gd name="connsiteX17" fmla="*/ 2453833 w 4224759"/>
              <a:gd name="connsiteY17" fmla="*/ 844952 h 1388962"/>
              <a:gd name="connsiteX18" fmla="*/ 2500132 w 4224759"/>
              <a:gd name="connsiteY18" fmla="*/ 798653 h 1388962"/>
              <a:gd name="connsiteX19" fmla="*/ 2523281 w 4224759"/>
              <a:gd name="connsiteY19" fmla="*/ 775503 h 1388962"/>
              <a:gd name="connsiteX20" fmla="*/ 2569580 w 4224759"/>
              <a:gd name="connsiteY20" fmla="*/ 752354 h 1388962"/>
              <a:gd name="connsiteX21" fmla="*/ 2627453 w 4224759"/>
              <a:gd name="connsiteY21" fmla="*/ 694481 h 1388962"/>
              <a:gd name="connsiteX22" fmla="*/ 2673752 w 4224759"/>
              <a:gd name="connsiteY22" fmla="*/ 648182 h 1388962"/>
              <a:gd name="connsiteX23" fmla="*/ 2708476 w 4224759"/>
              <a:gd name="connsiteY23" fmla="*/ 613458 h 1388962"/>
              <a:gd name="connsiteX24" fmla="*/ 2731625 w 4224759"/>
              <a:gd name="connsiteY24" fmla="*/ 578734 h 1388962"/>
              <a:gd name="connsiteX25" fmla="*/ 2812648 w 4224759"/>
              <a:gd name="connsiteY25" fmla="*/ 497711 h 1388962"/>
              <a:gd name="connsiteX26" fmla="*/ 2847372 w 4224759"/>
              <a:gd name="connsiteY26" fmla="*/ 474562 h 1388962"/>
              <a:gd name="connsiteX27" fmla="*/ 2928395 w 4224759"/>
              <a:gd name="connsiteY27" fmla="*/ 405114 h 1388962"/>
              <a:gd name="connsiteX28" fmla="*/ 3009418 w 4224759"/>
              <a:gd name="connsiteY28" fmla="*/ 335666 h 1388962"/>
              <a:gd name="connsiteX29" fmla="*/ 3032567 w 4224759"/>
              <a:gd name="connsiteY29" fmla="*/ 312516 h 1388962"/>
              <a:gd name="connsiteX30" fmla="*/ 3125165 w 4224759"/>
              <a:gd name="connsiteY30" fmla="*/ 254643 h 1388962"/>
              <a:gd name="connsiteX31" fmla="*/ 3159889 w 4224759"/>
              <a:gd name="connsiteY31" fmla="*/ 243068 h 1388962"/>
              <a:gd name="connsiteX32" fmla="*/ 3264061 w 4224759"/>
              <a:gd name="connsiteY32" fmla="*/ 185195 h 1388962"/>
              <a:gd name="connsiteX33" fmla="*/ 3298785 w 4224759"/>
              <a:gd name="connsiteY33" fmla="*/ 162045 h 1388962"/>
              <a:gd name="connsiteX34" fmla="*/ 3368233 w 4224759"/>
              <a:gd name="connsiteY34" fmla="*/ 138896 h 1388962"/>
              <a:gd name="connsiteX35" fmla="*/ 3437681 w 4224759"/>
              <a:gd name="connsiteY35" fmla="*/ 104172 h 1388962"/>
              <a:gd name="connsiteX36" fmla="*/ 3541853 w 4224759"/>
              <a:gd name="connsiteY36" fmla="*/ 57873 h 1388962"/>
              <a:gd name="connsiteX37" fmla="*/ 3622876 w 4224759"/>
              <a:gd name="connsiteY37" fmla="*/ 34724 h 1388962"/>
              <a:gd name="connsiteX38" fmla="*/ 3715473 w 4224759"/>
              <a:gd name="connsiteY38" fmla="*/ 23149 h 1388962"/>
              <a:gd name="connsiteX39" fmla="*/ 3773347 w 4224759"/>
              <a:gd name="connsiteY39" fmla="*/ 11574 h 1388962"/>
              <a:gd name="connsiteX40" fmla="*/ 4062714 w 4224759"/>
              <a:gd name="connsiteY40" fmla="*/ 0 h 1388962"/>
              <a:gd name="connsiteX41" fmla="*/ 4224759 w 4224759"/>
              <a:gd name="connsiteY41" fmla="*/ 11574 h 1388962"/>
              <a:gd name="connsiteX0" fmla="*/ 0 w 4224759"/>
              <a:gd name="connsiteY0" fmla="*/ 1377387 h 1388962"/>
              <a:gd name="connsiteX1" fmla="*/ 498466 w 4224759"/>
              <a:gd name="connsiteY1" fmla="*/ 1388207 h 1388962"/>
              <a:gd name="connsiteX2" fmla="*/ 925975 w 4224759"/>
              <a:gd name="connsiteY2" fmla="*/ 1388962 h 1388962"/>
              <a:gd name="connsiteX3" fmla="*/ 1122744 w 4224759"/>
              <a:gd name="connsiteY3" fmla="*/ 1365812 h 1388962"/>
              <a:gd name="connsiteX4" fmla="*/ 1238491 w 4224759"/>
              <a:gd name="connsiteY4" fmla="*/ 1354238 h 1388962"/>
              <a:gd name="connsiteX5" fmla="*/ 1435261 w 4224759"/>
              <a:gd name="connsiteY5" fmla="*/ 1319514 h 1388962"/>
              <a:gd name="connsiteX6" fmla="*/ 1585732 w 4224759"/>
              <a:gd name="connsiteY6" fmla="*/ 1284790 h 1388962"/>
              <a:gd name="connsiteX7" fmla="*/ 1689904 w 4224759"/>
              <a:gd name="connsiteY7" fmla="*/ 1250066 h 1388962"/>
              <a:gd name="connsiteX8" fmla="*/ 1724628 w 4224759"/>
              <a:gd name="connsiteY8" fmla="*/ 1238491 h 1388962"/>
              <a:gd name="connsiteX9" fmla="*/ 1863524 w 4224759"/>
              <a:gd name="connsiteY9" fmla="*/ 1180617 h 1388962"/>
              <a:gd name="connsiteX10" fmla="*/ 1898248 w 4224759"/>
              <a:gd name="connsiteY10" fmla="*/ 1169043 h 1388962"/>
              <a:gd name="connsiteX11" fmla="*/ 1967696 w 4224759"/>
              <a:gd name="connsiteY11" fmla="*/ 1122744 h 1388962"/>
              <a:gd name="connsiteX12" fmla="*/ 2048719 w 4224759"/>
              <a:gd name="connsiteY12" fmla="*/ 1088020 h 1388962"/>
              <a:gd name="connsiteX13" fmla="*/ 2118167 w 4224759"/>
              <a:gd name="connsiteY13" fmla="*/ 1053296 h 1388962"/>
              <a:gd name="connsiteX14" fmla="*/ 2187615 w 4224759"/>
              <a:gd name="connsiteY14" fmla="*/ 1006997 h 1388962"/>
              <a:gd name="connsiteX15" fmla="*/ 2280213 w 4224759"/>
              <a:gd name="connsiteY15" fmla="*/ 949124 h 1388962"/>
              <a:gd name="connsiteX16" fmla="*/ 2349661 w 4224759"/>
              <a:gd name="connsiteY16" fmla="*/ 902825 h 1388962"/>
              <a:gd name="connsiteX17" fmla="*/ 2453833 w 4224759"/>
              <a:gd name="connsiteY17" fmla="*/ 844952 h 1388962"/>
              <a:gd name="connsiteX18" fmla="*/ 2500132 w 4224759"/>
              <a:gd name="connsiteY18" fmla="*/ 798653 h 1388962"/>
              <a:gd name="connsiteX19" fmla="*/ 2523281 w 4224759"/>
              <a:gd name="connsiteY19" fmla="*/ 775503 h 1388962"/>
              <a:gd name="connsiteX20" fmla="*/ 2569580 w 4224759"/>
              <a:gd name="connsiteY20" fmla="*/ 752354 h 1388962"/>
              <a:gd name="connsiteX21" fmla="*/ 2627453 w 4224759"/>
              <a:gd name="connsiteY21" fmla="*/ 694481 h 1388962"/>
              <a:gd name="connsiteX22" fmla="*/ 2673752 w 4224759"/>
              <a:gd name="connsiteY22" fmla="*/ 648182 h 1388962"/>
              <a:gd name="connsiteX23" fmla="*/ 2708476 w 4224759"/>
              <a:gd name="connsiteY23" fmla="*/ 613458 h 1388962"/>
              <a:gd name="connsiteX24" fmla="*/ 2731625 w 4224759"/>
              <a:gd name="connsiteY24" fmla="*/ 578734 h 1388962"/>
              <a:gd name="connsiteX25" fmla="*/ 2812648 w 4224759"/>
              <a:gd name="connsiteY25" fmla="*/ 497711 h 1388962"/>
              <a:gd name="connsiteX26" fmla="*/ 2847372 w 4224759"/>
              <a:gd name="connsiteY26" fmla="*/ 474562 h 1388962"/>
              <a:gd name="connsiteX27" fmla="*/ 2928395 w 4224759"/>
              <a:gd name="connsiteY27" fmla="*/ 405114 h 1388962"/>
              <a:gd name="connsiteX28" fmla="*/ 3009418 w 4224759"/>
              <a:gd name="connsiteY28" fmla="*/ 335666 h 1388962"/>
              <a:gd name="connsiteX29" fmla="*/ 3032567 w 4224759"/>
              <a:gd name="connsiteY29" fmla="*/ 312516 h 1388962"/>
              <a:gd name="connsiteX30" fmla="*/ 3125165 w 4224759"/>
              <a:gd name="connsiteY30" fmla="*/ 254643 h 1388962"/>
              <a:gd name="connsiteX31" fmla="*/ 3159889 w 4224759"/>
              <a:gd name="connsiteY31" fmla="*/ 243068 h 1388962"/>
              <a:gd name="connsiteX32" fmla="*/ 3264061 w 4224759"/>
              <a:gd name="connsiteY32" fmla="*/ 185195 h 1388962"/>
              <a:gd name="connsiteX33" fmla="*/ 3298785 w 4224759"/>
              <a:gd name="connsiteY33" fmla="*/ 162045 h 1388962"/>
              <a:gd name="connsiteX34" fmla="*/ 3368233 w 4224759"/>
              <a:gd name="connsiteY34" fmla="*/ 138896 h 1388962"/>
              <a:gd name="connsiteX35" fmla="*/ 3437681 w 4224759"/>
              <a:gd name="connsiteY35" fmla="*/ 104172 h 1388962"/>
              <a:gd name="connsiteX36" fmla="*/ 3541853 w 4224759"/>
              <a:gd name="connsiteY36" fmla="*/ 57873 h 1388962"/>
              <a:gd name="connsiteX37" fmla="*/ 3715473 w 4224759"/>
              <a:gd name="connsiteY37" fmla="*/ 23149 h 1388962"/>
              <a:gd name="connsiteX38" fmla="*/ 3773347 w 4224759"/>
              <a:gd name="connsiteY38" fmla="*/ 11574 h 1388962"/>
              <a:gd name="connsiteX39" fmla="*/ 4062714 w 4224759"/>
              <a:gd name="connsiteY39" fmla="*/ 0 h 1388962"/>
              <a:gd name="connsiteX40" fmla="*/ 4224759 w 4224759"/>
              <a:gd name="connsiteY40" fmla="*/ 11574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689904 w 4062714"/>
              <a:gd name="connsiteY7" fmla="*/ 1250066 h 1388962"/>
              <a:gd name="connsiteX8" fmla="*/ 1724628 w 4062714"/>
              <a:gd name="connsiteY8" fmla="*/ 1238491 h 1388962"/>
              <a:gd name="connsiteX9" fmla="*/ 1863524 w 4062714"/>
              <a:gd name="connsiteY9" fmla="*/ 1180617 h 1388962"/>
              <a:gd name="connsiteX10" fmla="*/ 1898248 w 4062714"/>
              <a:gd name="connsiteY10" fmla="*/ 1169043 h 1388962"/>
              <a:gd name="connsiteX11" fmla="*/ 1967696 w 4062714"/>
              <a:gd name="connsiteY11" fmla="*/ 1122744 h 1388962"/>
              <a:gd name="connsiteX12" fmla="*/ 2048719 w 4062714"/>
              <a:gd name="connsiteY12" fmla="*/ 1088020 h 1388962"/>
              <a:gd name="connsiteX13" fmla="*/ 2118167 w 4062714"/>
              <a:gd name="connsiteY13" fmla="*/ 1053296 h 1388962"/>
              <a:gd name="connsiteX14" fmla="*/ 2187615 w 4062714"/>
              <a:gd name="connsiteY14" fmla="*/ 1006997 h 1388962"/>
              <a:gd name="connsiteX15" fmla="*/ 2280213 w 4062714"/>
              <a:gd name="connsiteY15" fmla="*/ 949124 h 1388962"/>
              <a:gd name="connsiteX16" fmla="*/ 2349661 w 4062714"/>
              <a:gd name="connsiteY16" fmla="*/ 902825 h 1388962"/>
              <a:gd name="connsiteX17" fmla="*/ 2453833 w 4062714"/>
              <a:gd name="connsiteY17" fmla="*/ 844952 h 1388962"/>
              <a:gd name="connsiteX18" fmla="*/ 2500132 w 4062714"/>
              <a:gd name="connsiteY18" fmla="*/ 798653 h 1388962"/>
              <a:gd name="connsiteX19" fmla="*/ 2523281 w 4062714"/>
              <a:gd name="connsiteY19" fmla="*/ 775503 h 1388962"/>
              <a:gd name="connsiteX20" fmla="*/ 2569580 w 4062714"/>
              <a:gd name="connsiteY20" fmla="*/ 752354 h 1388962"/>
              <a:gd name="connsiteX21" fmla="*/ 2627453 w 4062714"/>
              <a:gd name="connsiteY21" fmla="*/ 694481 h 1388962"/>
              <a:gd name="connsiteX22" fmla="*/ 2673752 w 4062714"/>
              <a:gd name="connsiteY22" fmla="*/ 648182 h 1388962"/>
              <a:gd name="connsiteX23" fmla="*/ 2708476 w 4062714"/>
              <a:gd name="connsiteY23" fmla="*/ 613458 h 1388962"/>
              <a:gd name="connsiteX24" fmla="*/ 2731625 w 4062714"/>
              <a:gd name="connsiteY24" fmla="*/ 578734 h 1388962"/>
              <a:gd name="connsiteX25" fmla="*/ 2812648 w 4062714"/>
              <a:gd name="connsiteY25" fmla="*/ 497711 h 1388962"/>
              <a:gd name="connsiteX26" fmla="*/ 2847372 w 4062714"/>
              <a:gd name="connsiteY26" fmla="*/ 474562 h 1388962"/>
              <a:gd name="connsiteX27" fmla="*/ 2928395 w 4062714"/>
              <a:gd name="connsiteY27" fmla="*/ 405114 h 1388962"/>
              <a:gd name="connsiteX28" fmla="*/ 3009418 w 4062714"/>
              <a:gd name="connsiteY28" fmla="*/ 335666 h 1388962"/>
              <a:gd name="connsiteX29" fmla="*/ 3032567 w 4062714"/>
              <a:gd name="connsiteY29" fmla="*/ 312516 h 1388962"/>
              <a:gd name="connsiteX30" fmla="*/ 3125165 w 4062714"/>
              <a:gd name="connsiteY30" fmla="*/ 254643 h 1388962"/>
              <a:gd name="connsiteX31" fmla="*/ 3159889 w 4062714"/>
              <a:gd name="connsiteY31" fmla="*/ 243068 h 1388962"/>
              <a:gd name="connsiteX32" fmla="*/ 3264061 w 4062714"/>
              <a:gd name="connsiteY32" fmla="*/ 185195 h 1388962"/>
              <a:gd name="connsiteX33" fmla="*/ 3298785 w 4062714"/>
              <a:gd name="connsiteY33" fmla="*/ 162045 h 1388962"/>
              <a:gd name="connsiteX34" fmla="*/ 3368233 w 4062714"/>
              <a:gd name="connsiteY34" fmla="*/ 138896 h 1388962"/>
              <a:gd name="connsiteX35" fmla="*/ 3437681 w 4062714"/>
              <a:gd name="connsiteY35" fmla="*/ 104172 h 1388962"/>
              <a:gd name="connsiteX36" fmla="*/ 3541853 w 4062714"/>
              <a:gd name="connsiteY36" fmla="*/ 57873 h 1388962"/>
              <a:gd name="connsiteX37" fmla="*/ 3715473 w 4062714"/>
              <a:gd name="connsiteY37" fmla="*/ 23149 h 1388962"/>
              <a:gd name="connsiteX38" fmla="*/ 3773347 w 4062714"/>
              <a:gd name="connsiteY38" fmla="*/ 11574 h 1388962"/>
              <a:gd name="connsiteX39" fmla="*/ 4062714 w 4062714"/>
              <a:gd name="connsiteY39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689904 w 4062714"/>
              <a:gd name="connsiteY7" fmla="*/ 1250066 h 1388962"/>
              <a:gd name="connsiteX8" fmla="*/ 1724628 w 4062714"/>
              <a:gd name="connsiteY8" fmla="*/ 1238491 h 1388962"/>
              <a:gd name="connsiteX9" fmla="*/ 1863524 w 4062714"/>
              <a:gd name="connsiteY9" fmla="*/ 1180617 h 1388962"/>
              <a:gd name="connsiteX10" fmla="*/ 1898248 w 4062714"/>
              <a:gd name="connsiteY10" fmla="*/ 1169043 h 1388962"/>
              <a:gd name="connsiteX11" fmla="*/ 1967696 w 4062714"/>
              <a:gd name="connsiteY11" fmla="*/ 1122744 h 1388962"/>
              <a:gd name="connsiteX12" fmla="*/ 2048719 w 4062714"/>
              <a:gd name="connsiteY12" fmla="*/ 1088020 h 1388962"/>
              <a:gd name="connsiteX13" fmla="*/ 2118167 w 4062714"/>
              <a:gd name="connsiteY13" fmla="*/ 1053296 h 1388962"/>
              <a:gd name="connsiteX14" fmla="*/ 2187615 w 4062714"/>
              <a:gd name="connsiteY14" fmla="*/ 1006997 h 1388962"/>
              <a:gd name="connsiteX15" fmla="*/ 2280213 w 4062714"/>
              <a:gd name="connsiteY15" fmla="*/ 949124 h 1388962"/>
              <a:gd name="connsiteX16" fmla="*/ 2349661 w 4062714"/>
              <a:gd name="connsiteY16" fmla="*/ 902825 h 1388962"/>
              <a:gd name="connsiteX17" fmla="*/ 2453833 w 4062714"/>
              <a:gd name="connsiteY17" fmla="*/ 844952 h 1388962"/>
              <a:gd name="connsiteX18" fmla="*/ 2500132 w 4062714"/>
              <a:gd name="connsiteY18" fmla="*/ 798653 h 1388962"/>
              <a:gd name="connsiteX19" fmla="*/ 2523281 w 4062714"/>
              <a:gd name="connsiteY19" fmla="*/ 775503 h 1388962"/>
              <a:gd name="connsiteX20" fmla="*/ 2569580 w 4062714"/>
              <a:gd name="connsiteY20" fmla="*/ 752354 h 1388962"/>
              <a:gd name="connsiteX21" fmla="*/ 2627453 w 4062714"/>
              <a:gd name="connsiteY21" fmla="*/ 694481 h 1388962"/>
              <a:gd name="connsiteX22" fmla="*/ 2673752 w 4062714"/>
              <a:gd name="connsiteY22" fmla="*/ 648182 h 1388962"/>
              <a:gd name="connsiteX23" fmla="*/ 2708476 w 4062714"/>
              <a:gd name="connsiteY23" fmla="*/ 613458 h 1388962"/>
              <a:gd name="connsiteX24" fmla="*/ 2731625 w 4062714"/>
              <a:gd name="connsiteY24" fmla="*/ 578734 h 1388962"/>
              <a:gd name="connsiteX25" fmla="*/ 2812648 w 4062714"/>
              <a:gd name="connsiteY25" fmla="*/ 497711 h 1388962"/>
              <a:gd name="connsiteX26" fmla="*/ 2847372 w 4062714"/>
              <a:gd name="connsiteY26" fmla="*/ 474562 h 1388962"/>
              <a:gd name="connsiteX27" fmla="*/ 2928395 w 4062714"/>
              <a:gd name="connsiteY27" fmla="*/ 405114 h 1388962"/>
              <a:gd name="connsiteX28" fmla="*/ 3009418 w 4062714"/>
              <a:gd name="connsiteY28" fmla="*/ 335666 h 1388962"/>
              <a:gd name="connsiteX29" fmla="*/ 3032567 w 4062714"/>
              <a:gd name="connsiteY29" fmla="*/ 312516 h 1388962"/>
              <a:gd name="connsiteX30" fmla="*/ 3125165 w 4062714"/>
              <a:gd name="connsiteY30" fmla="*/ 254643 h 1388962"/>
              <a:gd name="connsiteX31" fmla="*/ 3264061 w 4062714"/>
              <a:gd name="connsiteY31" fmla="*/ 185195 h 1388962"/>
              <a:gd name="connsiteX32" fmla="*/ 3298785 w 4062714"/>
              <a:gd name="connsiteY32" fmla="*/ 162045 h 1388962"/>
              <a:gd name="connsiteX33" fmla="*/ 3368233 w 4062714"/>
              <a:gd name="connsiteY33" fmla="*/ 138896 h 1388962"/>
              <a:gd name="connsiteX34" fmla="*/ 3437681 w 4062714"/>
              <a:gd name="connsiteY34" fmla="*/ 104172 h 1388962"/>
              <a:gd name="connsiteX35" fmla="*/ 3541853 w 4062714"/>
              <a:gd name="connsiteY35" fmla="*/ 57873 h 1388962"/>
              <a:gd name="connsiteX36" fmla="*/ 3715473 w 4062714"/>
              <a:gd name="connsiteY36" fmla="*/ 23149 h 1388962"/>
              <a:gd name="connsiteX37" fmla="*/ 3773347 w 4062714"/>
              <a:gd name="connsiteY37" fmla="*/ 11574 h 1388962"/>
              <a:gd name="connsiteX38" fmla="*/ 4062714 w 4062714"/>
              <a:gd name="connsiteY38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689904 w 4062714"/>
              <a:gd name="connsiteY7" fmla="*/ 1250066 h 1388962"/>
              <a:gd name="connsiteX8" fmla="*/ 1724628 w 4062714"/>
              <a:gd name="connsiteY8" fmla="*/ 1238491 h 1388962"/>
              <a:gd name="connsiteX9" fmla="*/ 1863524 w 4062714"/>
              <a:gd name="connsiteY9" fmla="*/ 1180617 h 1388962"/>
              <a:gd name="connsiteX10" fmla="*/ 1898248 w 4062714"/>
              <a:gd name="connsiteY10" fmla="*/ 1169043 h 1388962"/>
              <a:gd name="connsiteX11" fmla="*/ 1967696 w 4062714"/>
              <a:gd name="connsiteY11" fmla="*/ 1122744 h 1388962"/>
              <a:gd name="connsiteX12" fmla="*/ 2048719 w 4062714"/>
              <a:gd name="connsiteY12" fmla="*/ 1088020 h 1388962"/>
              <a:gd name="connsiteX13" fmla="*/ 2118167 w 4062714"/>
              <a:gd name="connsiteY13" fmla="*/ 1053296 h 1388962"/>
              <a:gd name="connsiteX14" fmla="*/ 2187615 w 4062714"/>
              <a:gd name="connsiteY14" fmla="*/ 1006997 h 1388962"/>
              <a:gd name="connsiteX15" fmla="*/ 2280213 w 4062714"/>
              <a:gd name="connsiteY15" fmla="*/ 949124 h 1388962"/>
              <a:gd name="connsiteX16" fmla="*/ 2349661 w 4062714"/>
              <a:gd name="connsiteY16" fmla="*/ 902825 h 1388962"/>
              <a:gd name="connsiteX17" fmla="*/ 2453833 w 4062714"/>
              <a:gd name="connsiteY17" fmla="*/ 844952 h 1388962"/>
              <a:gd name="connsiteX18" fmla="*/ 2500132 w 4062714"/>
              <a:gd name="connsiteY18" fmla="*/ 798653 h 1388962"/>
              <a:gd name="connsiteX19" fmla="*/ 2523281 w 4062714"/>
              <a:gd name="connsiteY19" fmla="*/ 775503 h 1388962"/>
              <a:gd name="connsiteX20" fmla="*/ 2569580 w 4062714"/>
              <a:gd name="connsiteY20" fmla="*/ 752354 h 1388962"/>
              <a:gd name="connsiteX21" fmla="*/ 2627453 w 4062714"/>
              <a:gd name="connsiteY21" fmla="*/ 694481 h 1388962"/>
              <a:gd name="connsiteX22" fmla="*/ 2708476 w 4062714"/>
              <a:gd name="connsiteY22" fmla="*/ 613458 h 1388962"/>
              <a:gd name="connsiteX23" fmla="*/ 2731625 w 4062714"/>
              <a:gd name="connsiteY23" fmla="*/ 578734 h 1388962"/>
              <a:gd name="connsiteX24" fmla="*/ 2812648 w 4062714"/>
              <a:gd name="connsiteY24" fmla="*/ 497711 h 1388962"/>
              <a:gd name="connsiteX25" fmla="*/ 2847372 w 4062714"/>
              <a:gd name="connsiteY25" fmla="*/ 474562 h 1388962"/>
              <a:gd name="connsiteX26" fmla="*/ 2928395 w 4062714"/>
              <a:gd name="connsiteY26" fmla="*/ 405114 h 1388962"/>
              <a:gd name="connsiteX27" fmla="*/ 3009418 w 4062714"/>
              <a:gd name="connsiteY27" fmla="*/ 335666 h 1388962"/>
              <a:gd name="connsiteX28" fmla="*/ 3032567 w 4062714"/>
              <a:gd name="connsiteY28" fmla="*/ 312516 h 1388962"/>
              <a:gd name="connsiteX29" fmla="*/ 3125165 w 4062714"/>
              <a:gd name="connsiteY29" fmla="*/ 254643 h 1388962"/>
              <a:gd name="connsiteX30" fmla="*/ 3264061 w 4062714"/>
              <a:gd name="connsiteY30" fmla="*/ 185195 h 1388962"/>
              <a:gd name="connsiteX31" fmla="*/ 3298785 w 4062714"/>
              <a:gd name="connsiteY31" fmla="*/ 162045 h 1388962"/>
              <a:gd name="connsiteX32" fmla="*/ 3368233 w 4062714"/>
              <a:gd name="connsiteY32" fmla="*/ 138896 h 1388962"/>
              <a:gd name="connsiteX33" fmla="*/ 3437681 w 4062714"/>
              <a:gd name="connsiteY33" fmla="*/ 104172 h 1388962"/>
              <a:gd name="connsiteX34" fmla="*/ 3541853 w 4062714"/>
              <a:gd name="connsiteY34" fmla="*/ 57873 h 1388962"/>
              <a:gd name="connsiteX35" fmla="*/ 3715473 w 4062714"/>
              <a:gd name="connsiteY35" fmla="*/ 23149 h 1388962"/>
              <a:gd name="connsiteX36" fmla="*/ 3773347 w 4062714"/>
              <a:gd name="connsiteY36" fmla="*/ 11574 h 1388962"/>
              <a:gd name="connsiteX37" fmla="*/ 4062714 w 4062714"/>
              <a:gd name="connsiteY37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689904 w 4062714"/>
              <a:gd name="connsiteY7" fmla="*/ 1250066 h 1388962"/>
              <a:gd name="connsiteX8" fmla="*/ 1724628 w 4062714"/>
              <a:gd name="connsiteY8" fmla="*/ 1238491 h 1388962"/>
              <a:gd name="connsiteX9" fmla="*/ 1863524 w 4062714"/>
              <a:gd name="connsiteY9" fmla="*/ 1180617 h 1388962"/>
              <a:gd name="connsiteX10" fmla="*/ 1898248 w 4062714"/>
              <a:gd name="connsiteY10" fmla="*/ 1169043 h 1388962"/>
              <a:gd name="connsiteX11" fmla="*/ 1967696 w 4062714"/>
              <a:gd name="connsiteY11" fmla="*/ 1122744 h 1388962"/>
              <a:gd name="connsiteX12" fmla="*/ 2048719 w 4062714"/>
              <a:gd name="connsiteY12" fmla="*/ 1088020 h 1388962"/>
              <a:gd name="connsiteX13" fmla="*/ 2118167 w 4062714"/>
              <a:gd name="connsiteY13" fmla="*/ 1053296 h 1388962"/>
              <a:gd name="connsiteX14" fmla="*/ 2187615 w 4062714"/>
              <a:gd name="connsiteY14" fmla="*/ 1006997 h 1388962"/>
              <a:gd name="connsiteX15" fmla="*/ 2280213 w 4062714"/>
              <a:gd name="connsiteY15" fmla="*/ 949124 h 1388962"/>
              <a:gd name="connsiteX16" fmla="*/ 2349661 w 4062714"/>
              <a:gd name="connsiteY16" fmla="*/ 902825 h 1388962"/>
              <a:gd name="connsiteX17" fmla="*/ 2453833 w 4062714"/>
              <a:gd name="connsiteY17" fmla="*/ 844952 h 1388962"/>
              <a:gd name="connsiteX18" fmla="*/ 2500132 w 4062714"/>
              <a:gd name="connsiteY18" fmla="*/ 798653 h 1388962"/>
              <a:gd name="connsiteX19" fmla="*/ 2569580 w 4062714"/>
              <a:gd name="connsiteY19" fmla="*/ 752354 h 1388962"/>
              <a:gd name="connsiteX20" fmla="*/ 2627453 w 4062714"/>
              <a:gd name="connsiteY20" fmla="*/ 694481 h 1388962"/>
              <a:gd name="connsiteX21" fmla="*/ 2708476 w 4062714"/>
              <a:gd name="connsiteY21" fmla="*/ 613458 h 1388962"/>
              <a:gd name="connsiteX22" fmla="*/ 2731625 w 4062714"/>
              <a:gd name="connsiteY22" fmla="*/ 578734 h 1388962"/>
              <a:gd name="connsiteX23" fmla="*/ 2812648 w 4062714"/>
              <a:gd name="connsiteY23" fmla="*/ 497711 h 1388962"/>
              <a:gd name="connsiteX24" fmla="*/ 2847372 w 4062714"/>
              <a:gd name="connsiteY24" fmla="*/ 474562 h 1388962"/>
              <a:gd name="connsiteX25" fmla="*/ 2928395 w 4062714"/>
              <a:gd name="connsiteY25" fmla="*/ 405114 h 1388962"/>
              <a:gd name="connsiteX26" fmla="*/ 3009418 w 4062714"/>
              <a:gd name="connsiteY26" fmla="*/ 335666 h 1388962"/>
              <a:gd name="connsiteX27" fmla="*/ 3032567 w 4062714"/>
              <a:gd name="connsiteY27" fmla="*/ 312516 h 1388962"/>
              <a:gd name="connsiteX28" fmla="*/ 3125165 w 4062714"/>
              <a:gd name="connsiteY28" fmla="*/ 254643 h 1388962"/>
              <a:gd name="connsiteX29" fmla="*/ 3264061 w 4062714"/>
              <a:gd name="connsiteY29" fmla="*/ 185195 h 1388962"/>
              <a:gd name="connsiteX30" fmla="*/ 3298785 w 4062714"/>
              <a:gd name="connsiteY30" fmla="*/ 162045 h 1388962"/>
              <a:gd name="connsiteX31" fmla="*/ 3368233 w 4062714"/>
              <a:gd name="connsiteY31" fmla="*/ 138896 h 1388962"/>
              <a:gd name="connsiteX32" fmla="*/ 3437681 w 4062714"/>
              <a:gd name="connsiteY32" fmla="*/ 104172 h 1388962"/>
              <a:gd name="connsiteX33" fmla="*/ 3541853 w 4062714"/>
              <a:gd name="connsiteY33" fmla="*/ 57873 h 1388962"/>
              <a:gd name="connsiteX34" fmla="*/ 3715473 w 4062714"/>
              <a:gd name="connsiteY34" fmla="*/ 23149 h 1388962"/>
              <a:gd name="connsiteX35" fmla="*/ 3773347 w 4062714"/>
              <a:gd name="connsiteY35" fmla="*/ 11574 h 1388962"/>
              <a:gd name="connsiteX36" fmla="*/ 4062714 w 4062714"/>
              <a:gd name="connsiteY36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689904 w 4062714"/>
              <a:gd name="connsiteY7" fmla="*/ 1250066 h 1388962"/>
              <a:gd name="connsiteX8" fmla="*/ 1724628 w 4062714"/>
              <a:gd name="connsiteY8" fmla="*/ 1238491 h 1388962"/>
              <a:gd name="connsiteX9" fmla="*/ 1863524 w 4062714"/>
              <a:gd name="connsiteY9" fmla="*/ 1180617 h 1388962"/>
              <a:gd name="connsiteX10" fmla="*/ 1898248 w 4062714"/>
              <a:gd name="connsiteY10" fmla="*/ 1169043 h 1388962"/>
              <a:gd name="connsiteX11" fmla="*/ 1967696 w 4062714"/>
              <a:gd name="connsiteY11" fmla="*/ 1122744 h 1388962"/>
              <a:gd name="connsiteX12" fmla="*/ 2118167 w 4062714"/>
              <a:gd name="connsiteY12" fmla="*/ 1053296 h 1388962"/>
              <a:gd name="connsiteX13" fmla="*/ 2187615 w 4062714"/>
              <a:gd name="connsiteY13" fmla="*/ 1006997 h 1388962"/>
              <a:gd name="connsiteX14" fmla="*/ 2280213 w 4062714"/>
              <a:gd name="connsiteY14" fmla="*/ 949124 h 1388962"/>
              <a:gd name="connsiteX15" fmla="*/ 2349661 w 4062714"/>
              <a:gd name="connsiteY15" fmla="*/ 902825 h 1388962"/>
              <a:gd name="connsiteX16" fmla="*/ 2453833 w 4062714"/>
              <a:gd name="connsiteY16" fmla="*/ 844952 h 1388962"/>
              <a:gd name="connsiteX17" fmla="*/ 2500132 w 4062714"/>
              <a:gd name="connsiteY17" fmla="*/ 798653 h 1388962"/>
              <a:gd name="connsiteX18" fmla="*/ 2569580 w 4062714"/>
              <a:gd name="connsiteY18" fmla="*/ 752354 h 1388962"/>
              <a:gd name="connsiteX19" fmla="*/ 2627453 w 4062714"/>
              <a:gd name="connsiteY19" fmla="*/ 694481 h 1388962"/>
              <a:gd name="connsiteX20" fmla="*/ 2708476 w 4062714"/>
              <a:gd name="connsiteY20" fmla="*/ 613458 h 1388962"/>
              <a:gd name="connsiteX21" fmla="*/ 2731625 w 4062714"/>
              <a:gd name="connsiteY21" fmla="*/ 578734 h 1388962"/>
              <a:gd name="connsiteX22" fmla="*/ 2812648 w 4062714"/>
              <a:gd name="connsiteY22" fmla="*/ 497711 h 1388962"/>
              <a:gd name="connsiteX23" fmla="*/ 2847372 w 4062714"/>
              <a:gd name="connsiteY23" fmla="*/ 474562 h 1388962"/>
              <a:gd name="connsiteX24" fmla="*/ 2928395 w 4062714"/>
              <a:gd name="connsiteY24" fmla="*/ 405114 h 1388962"/>
              <a:gd name="connsiteX25" fmla="*/ 3009418 w 4062714"/>
              <a:gd name="connsiteY25" fmla="*/ 335666 h 1388962"/>
              <a:gd name="connsiteX26" fmla="*/ 3032567 w 4062714"/>
              <a:gd name="connsiteY26" fmla="*/ 312516 h 1388962"/>
              <a:gd name="connsiteX27" fmla="*/ 3125165 w 4062714"/>
              <a:gd name="connsiteY27" fmla="*/ 254643 h 1388962"/>
              <a:gd name="connsiteX28" fmla="*/ 3264061 w 4062714"/>
              <a:gd name="connsiteY28" fmla="*/ 185195 h 1388962"/>
              <a:gd name="connsiteX29" fmla="*/ 3298785 w 4062714"/>
              <a:gd name="connsiteY29" fmla="*/ 162045 h 1388962"/>
              <a:gd name="connsiteX30" fmla="*/ 3368233 w 4062714"/>
              <a:gd name="connsiteY30" fmla="*/ 138896 h 1388962"/>
              <a:gd name="connsiteX31" fmla="*/ 3437681 w 4062714"/>
              <a:gd name="connsiteY31" fmla="*/ 104172 h 1388962"/>
              <a:gd name="connsiteX32" fmla="*/ 3541853 w 4062714"/>
              <a:gd name="connsiteY32" fmla="*/ 57873 h 1388962"/>
              <a:gd name="connsiteX33" fmla="*/ 3715473 w 4062714"/>
              <a:gd name="connsiteY33" fmla="*/ 23149 h 1388962"/>
              <a:gd name="connsiteX34" fmla="*/ 3773347 w 4062714"/>
              <a:gd name="connsiteY34" fmla="*/ 11574 h 1388962"/>
              <a:gd name="connsiteX35" fmla="*/ 4062714 w 4062714"/>
              <a:gd name="connsiteY35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724628 w 4062714"/>
              <a:gd name="connsiteY7" fmla="*/ 1238491 h 1388962"/>
              <a:gd name="connsiteX8" fmla="*/ 1863524 w 4062714"/>
              <a:gd name="connsiteY8" fmla="*/ 1180617 h 1388962"/>
              <a:gd name="connsiteX9" fmla="*/ 1898248 w 4062714"/>
              <a:gd name="connsiteY9" fmla="*/ 1169043 h 1388962"/>
              <a:gd name="connsiteX10" fmla="*/ 1967696 w 4062714"/>
              <a:gd name="connsiteY10" fmla="*/ 1122744 h 1388962"/>
              <a:gd name="connsiteX11" fmla="*/ 2118167 w 4062714"/>
              <a:gd name="connsiteY11" fmla="*/ 1053296 h 1388962"/>
              <a:gd name="connsiteX12" fmla="*/ 2187615 w 4062714"/>
              <a:gd name="connsiteY12" fmla="*/ 1006997 h 1388962"/>
              <a:gd name="connsiteX13" fmla="*/ 2280213 w 4062714"/>
              <a:gd name="connsiteY13" fmla="*/ 949124 h 1388962"/>
              <a:gd name="connsiteX14" fmla="*/ 2349661 w 4062714"/>
              <a:gd name="connsiteY14" fmla="*/ 902825 h 1388962"/>
              <a:gd name="connsiteX15" fmla="*/ 2453833 w 4062714"/>
              <a:gd name="connsiteY15" fmla="*/ 844952 h 1388962"/>
              <a:gd name="connsiteX16" fmla="*/ 2500132 w 4062714"/>
              <a:gd name="connsiteY16" fmla="*/ 798653 h 1388962"/>
              <a:gd name="connsiteX17" fmla="*/ 2569580 w 4062714"/>
              <a:gd name="connsiteY17" fmla="*/ 752354 h 1388962"/>
              <a:gd name="connsiteX18" fmla="*/ 2627453 w 4062714"/>
              <a:gd name="connsiteY18" fmla="*/ 694481 h 1388962"/>
              <a:gd name="connsiteX19" fmla="*/ 2708476 w 4062714"/>
              <a:gd name="connsiteY19" fmla="*/ 613458 h 1388962"/>
              <a:gd name="connsiteX20" fmla="*/ 2731625 w 4062714"/>
              <a:gd name="connsiteY20" fmla="*/ 578734 h 1388962"/>
              <a:gd name="connsiteX21" fmla="*/ 2812648 w 4062714"/>
              <a:gd name="connsiteY21" fmla="*/ 497711 h 1388962"/>
              <a:gd name="connsiteX22" fmla="*/ 2847372 w 4062714"/>
              <a:gd name="connsiteY22" fmla="*/ 474562 h 1388962"/>
              <a:gd name="connsiteX23" fmla="*/ 2928395 w 4062714"/>
              <a:gd name="connsiteY23" fmla="*/ 405114 h 1388962"/>
              <a:gd name="connsiteX24" fmla="*/ 3009418 w 4062714"/>
              <a:gd name="connsiteY24" fmla="*/ 335666 h 1388962"/>
              <a:gd name="connsiteX25" fmla="*/ 3032567 w 4062714"/>
              <a:gd name="connsiteY25" fmla="*/ 312516 h 1388962"/>
              <a:gd name="connsiteX26" fmla="*/ 3125165 w 4062714"/>
              <a:gd name="connsiteY26" fmla="*/ 254643 h 1388962"/>
              <a:gd name="connsiteX27" fmla="*/ 3264061 w 4062714"/>
              <a:gd name="connsiteY27" fmla="*/ 185195 h 1388962"/>
              <a:gd name="connsiteX28" fmla="*/ 3298785 w 4062714"/>
              <a:gd name="connsiteY28" fmla="*/ 162045 h 1388962"/>
              <a:gd name="connsiteX29" fmla="*/ 3368233 w 4062714"/>
              <a:gd name="connsiteY29" fmla="*/ 138896 h 1388962"/>
              <a:gd name="connsiteX30" fmla="*/ 3437681 w 4062714"/>
              <a:gd name="connsiteY30" fmla="*/ 104172 h 1388962"/>
              <a:gd name="connsiteX31" fmla="*/ 3541853 w 4062714"/>
              <a:gd name="connsiteY31" fmla="*/ 57873 h 1388962"/>
              <a:gd name="connsiteX32" fmla="*/ 3715473 w 4062714"/>
              <a:gd name="connsiteY32" fmla="*/ 23149 h 1388962"/>
              <a:gd name="connsiteX33" fmla="*/ 3773347 w 4062714"/>
              <a:gd name="connsiteY33" fmla="*/ 11574 h 1388962"/>
              <a:gd name="connsiteX34" fmla="*/ 4062714 w 4062714"/>
              <a:gd name="connsiteY34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724628 w 4062714"/>
              <a:gd name="connsiteY7" fmla="*/ 1238491 h 1388962"/>
              <a:gd name="connsiteX8" fmla="*/ 1863524 w 4062714"/>
              <a:gd name="connsiteY8" fmla="*/ 1180617 h 1388962"/>
              <a:gd name="connsiteX9" fmla="*/ 1967696 w 4062714"/>
              <a:gd name="connsiteY9" fmla="*/ 1122744 h 1388962"/>
              <a:gd name="connsiteX10" fmla="*/ 2118167 w 4062714"/>
              <a:gd name="connsiteY10" fmla="*/ 1053296 h 1388962"/>
              <a:gd name="connsiteX11" fmla="*/ 2187615 w 4062714"/>
              <a:gd name="connsiteY11" fmla="*/ 1006997 h 1388962"/>
              <a:gd name="connsiteX12" fmla="*/ 2280213 w 4062714"/>
              <a:gd name="connsiteY12" fmla="*/ 949124 h 1388962"/>
              <a:gd name="connsiteX13" fmla="*/ 2349661 w 4062714"/>
              <a:gd name="connsiteY13" fmla="*/ 902825 h 1388962"/>
              <a:gd name="connsiteX14" fmla="*/ 2453833 w 4062714"/>
              <a:gd name="connsiteY14" fmla="*/ 844952 h 1388962"/>
              <a:gd name="connsiteX15" fmla="*/ 2500132 w 4062714"/>
              <a:gd name="connsiteY15" fmla="*/ 798653 h 1388962"/>
              <a:gd name="connsiteX16" fmla="*/ 2569580 w 4062714"/>
              <a:gd name="connsiteY16" fmla="*/ 752354 h 1388962"/>
              <a:gd name="connsiteX17" fmla="*/ 2627453 w 4062714"/>
              <a:gd name="connsiteY17" fmla="*/ 694481 h 1388962"/>
              <a:gd name="connsiteX18" fmla="*/ 2708476 w 4062714"/>
              <a:gd name="connsiteY18" fmla="*/ 613458 h 1388962"/>
              <a:gd name="connsiteX19" fmla="*/ 2731625 w 4062714"/>
              <a:gd name="connsiteY19" fmla="*/ 578734 h 1388962"/>
              <a:gd name="connsiteX20" fmla="*/ 2812648 w 4062714"/>
              <a:gd name="connsiteY20" fmla="*/ 497711 h 1388962"/>
              <a:gd name="connsiteX21" fmla="*/ 2847372 w 4062714"/>
              <a:gd name="connsiteY21" fmla="*/ 474562 h 1388962"/>
              <a:gd name="connsiteX22" fmla="*/ 2928395 w 4062714"/>
              <a:gd name="connsiteY22" fmla="*/ 405114 h 1388962"/>
              <a:gd name="connsiteX23" fmla="*/ 3009418 w 4062714"/>
              <a:gd name="connsiteY23" fmla="*/ 335666 h 1388962"/>
              <a:gd name="connsiteX24" fmla="*/ 3032567 w 4062714"/>
              <a:gd name="connsiteY24" fmla="*/ 312516 h 1388962"/>
              <a:gd name="connsiteX25" fmla="*/ 3125165 w 4062714"/>
              <a:gd name="connsiteY25" fmla="*/ 254643 h 1388962"/>
              <a:gd name="connsiteX26" fmla="*/ 3264061 w 4062714"/>
              <a:gd name="connsiteY26" fmla="*/ 185195 h 1388962"/>
              <a:gd name="connsiteX27" fmla="*/ 3298785 w 4062714"/>
              <a:gd name="connsiteY27" fmla="*/ 162045 h 1388962"/>
              <a:gd name="connsiteX28" fmla="*/ 3368233 w 4062714"/>
              <a:gd name="connsiteY28" fmla="*/ 138896 h 1388962"/>
              <a:gd name="connsiteX29" fmla="*/ 3437681 w 4062714"/>
              <a:gd name="connsiteY29" fmla="*/ 104172 h 1388962"/>
              <a:gd name="connsiteX30" fmla="*/ 3541853 w 4062714"/>
              <a:gd name="connsiteY30" fmla="*/ 57873 h 1388962"/>
              <a:gd name="connsiteX31" fmla="*/ 3715473 w 4062714"/>
              <a:gd name="connsiteY31" fmla="*/ 23149 h 1388962"/>
              <a:gd name="connsiteX32" fmla="*/ 3773347 w 4062714"/>
              <a:gd name="connsiteY32" fmla="*/ 11574 h 1388962"/>
              <a:gd name="connsiteX33" fmla="*/ 4062714 w 4062714"/>
              <a:gd name="connsiteY33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724628 w 4062714"/>
              <a:gd name="connsiteY7" fmla="*/ 1238491 h 1388962"/>
              <a:gd name="connsiteX8" fmla="*/ 1863524 w 4062714"/>
              <a:gd name="connsiteY8" fmla="*/ 1180617 h 1388962"/>
              <a:gd name="connsiteX9" fmla="*/ 1967696 w 4062714"/>
              <a:gd name="connsiteY9" fmla="*/ 1122744 h 1388962"/>
              <a:gd name="connsiteX10" fmla="*/ 2118167 w 4062714"/>
              <a:gd name="connsiteY10" fmla="*/ 1053296 h 1388962"/>
              <a:gd name="connsiteX11" fmla="*/ 2187615 w 4062714"/>
              <a:gd name="connsiteY11" fmla="*/ 1006997 h 1388962"/>
              <a:gd name="connsiteX12" fmla="*/ 2280213 w 4062714"/>
              <a:gd name="connsiteY12" fmla="*/ 949124 h 1388962"/>
              <a:gd name="connsiteX13" fmla="*/ 2349661 w 4062714"/>
              <a:gd name="connsiteY13" fmla="*/ 902825 h 1388962"/>
              <a:gd name="connsiteX14" fmla="*/ 2500132 w 4062714"/>
              <a:gd name="connsiteY14" fmla="*/ 798653 h 1388962"/>
              <a:gd name="connsiteX15" fmla="*/ 2569580 w 4062714"/>
              <a:gd name="connsiteY15" fmla="*/ 752354 h 1388962"/>
              <a:gd name="connsiteX16" fmla="*/ 2627453 w 4062714"/>
              <a:gd name="connsiteY16" fmla="*/ 694481 h 1388962"/>
              <a:gd name="connsiteX17" fmla="*/ 2708476 w 4062714"/>
              <a:gd name="connsiteY17" fmla="*/ 613458 h 1388962"/>
              <a:gd name="connsiteX18" fmla="*/ 2731625 w 4062714"/>
              <a:gd name="connsiteY18" fmla="*/ 578734 h 1388962"/>
              <a:gd name="connsiteX19" fmla="*/ 2812648 w 4062714"/>
              <a:gd name="connsiteY19" fmla="*/ 497711 h 1388962"/>
              <a:gd name="connsiteX20" fmla="*/ 2847372 w 4062714"/>
              <a:gd name="connsiteY20" fmla="*/ 474562 h 1388962"/>
              <a:gd name="connsiteX21" fmla="*/ 2928395 w 4062714"/>
              <a:gd name="connsiteY21" fmla="*/ 405114 h 1388962"/>
              <a:gd name="connsiteX22" fmla="*/ 3009418 w 4062714"/>
              <a:gd name="connsiteY22" fmla="*/ 335666 h 1388962"/>
              <a:gd name="connsiteX23" fmla="*/ 3032567 w 4062714"/>
              <a:gd name="connsiteY23" fmla="*/ 312516 h 1388962"/>
              <a:gd name="connsiteX24" fmla="*/ 3125165 w 4062714"/>
              <a:gd name="connsiteY24" fmla="*/ 254643 h 1388962"/>
              <a:gd name="connsiteX25" fmla="*/ 3264061 w 4062714"/>
              <a:gd name="connsiteY25" fmla="*/ 185195 h 1388962"/>
              <a:gd name="connsiteX26" fmla="*/ 3298785 w 4062714"/>
              <a:gd name="connsiteY26" fmla="*/ 162045 h 1388962"/>
              <a:gd name="connsiteX27" fmla="*/ 3368233 w 4062714"/>
              <a:gd name="connsiteY27" fmla="*/ 138896 h 1388962"/>
              <a:gd name="connsiteX28" fmla="*/ 3437681 w 4062714"/>
              <a:gd name="connsiteY28" fmla="*/ 104172 h 1388962"/>
              <a:gd name="connsiteX29" fmla="*/ 3541853 w 4062714"/>
              <a:gd name="connsiteY29" fmla="*/ 57873 h 1388962"/>
              <a:gd name="connsiteX30" fmla="*/ 3715473 w 4062714"/>
              <a:gd name="connsiteY30" fmla="*/ 23149 h 1388962"/>
              <a:gd name="connsiteX31" fmla="*/ 3773347 w 4062714"/>
              <a:gd name="connsiteY31" fmla="*/ 11574 h 1388962"/>
              <a:gd name="connsiteX32" fmla="*/ 4062714 w 4062714"/>
              <a:gd name="connsiteY32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724628 w 4062714"/>
              <a:gd name="connsiteY7" fmla="*/ 1238491 h 1388962"/>
              <a:gd name="connsiteX8" fmla="*/ 1863524 w 4062714"/>
              <a:gd name="connsiteY8" fmla="*/ 1180617 h 1388962"/>
              <a:gd name="connsiteX9" fmla="*/ 1967696 w 4062714"/>
              <a:gd name="connsiteY9" fmla="*/ 1122744 h 1388962"/>
              <a:gd name="connsiteX10" fmla="*/ 2118167 w 4062714"/>
              <a:gd name="connsiteY10" fmla="*/ 1053296 h 1388962"/>
              <a:gd name="connsiteX11" fmla="*/ 2187615 w 4062714"/>
              <a:gd name="connsiteY11" fmla="*/ 1006997 h 1388962"/>
              <a:gd name="connsiteX12" fmla="*/ 2280213 w 4062714"/>
              <a:gd name="connsiteY12" fmla="*/ 949124 h 1388962"/>
              <a:gd name="connsiteX13" fmla="*/ 2349661 w 4062714"/>
              <a:gd name="connsiteY13" fmla="*/ 902825 h 1388962"/>
              <a:gd name="connsiteX14" fmla="*/ 2500132 w 4062714"/>
              <a:gd name="connsiteY14" fmla="*/ 798653 h 1388962"/>
              <a:gd name="connsiteX15" fmla="*/ 2569580 w 4062714"/>
              <a:gd name="connsiteY15" fmla="*/ 752354 h 1388962"/>
              <a:gd name="connsiteX16" fmla="*/ 2627453 w 4062714"/>
              <a:gd name="connsiteY16" fmla="*/ 694481 h 1388962"/>
              <a:gd name="connsiteX17" fmla="*/ 2708476 w 4062714"/>
              <a:gd name="connsiteY17" fmla="*/ 613458 h 1388962"/>
              <a:gd name="connsiteX18" fmla="*/ 2731625 w 4062714"/>
              <a:gd name="connsiteY18" fmla="*/ 578734 h 1388962"/>
              <a:gd name="connsiteX19" fmla="*/ 2812648 w 4062714"/>
              <a:gd name="connsiteY19" fmla="*/ 497711 h 1388962"/>
              <a:gd name="connsiteX20" fmla="*/ 2928395 w 4062714"/>
              <a:gd name="connsiteY20" fmla="*/ 405114 h 1388962"/>
              <a:gd name="connsiteX21" fmla="*/ 3009418 w 4062714"/>
              <a:gd name="connsiteY21" fmla="*/ 335666 h 1388962"/>
              <a:gd name="connsiteX22" fmla="*/ 3032567 w 4062714"/>
              <a:gd name="connsiteY22" fmla="*/ 312516 h 1388962"/>
              <a:gd name="connsiteX23" fmla="*/ 3125165 w 4062714"/>
              <a:gd name="connsiteY23" fmla="*/ 254643 h 1388962"/>
              <a:gd name="connsiteX24" fmla="*/ 3264061 w 4062714"/>
              <a:gd name="connsiteY24" fmla="*/ 185195 h 1388962"/>
              <a:gd name="connsiteX25" fmla="*/ 3298785 w 4062714"/>
              <a:gd name="connsiteY25" fmla="*/ 162045 h 1388962"/>
              <a:gd name="connsiteX26" fmla="*/ 3368233 w 4062714"/>
              <a:gd name="connsiteY26" fmla="*/ 138896 h 1388962"/>
              <a:gd name="connsiteX27" fmla="*/ 3437681 w 4062714"/>
              <a:gd name="connsiteY27" fmla="*/ 104172 h 1388962"/>
              <a:gd name="connsiteX28" fmla="*/ 3541853 w 4062714"/>
              <a:gd name="connsiteY28" fmla="*/ 57873 h 1388962"/>
              <a:gd name="connsiteX29" fmla="*/ 3715473 w 4062714"/>
              <a:gd name="connsiteY29" fmla="*/ 23149 h 1388962"/>
              <a:gd name="connsiteX30" fmla="*/ 3773347 w 4062714"/>
              <a:gd name="connsiteY30" fmla="*/ 11574 h 1388962"/>
              <a:gd name="connsiteX31" fmla="*/ 4062714 w 4062714"/>
              <a:gd name="connsiteY31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724628 w 4062714"/>
              <a:gd name="connsiteY7" fmla="*/ 1238491 h 1388962"/>
              <a:gd name="connsiteX8" fmla="*/ 1863524 w 4062714"/>
              <a:gd name="connsiteY8" fmla="*/ 1180617 h 1388962"/>
              <a:gd name="connsiteX9" fmla="*/ 1967696 w 4062714"/>
              <a:gd name="connsiteY9" fmla="*/ 1122744 h 1388962"/>
              <a:gd name="connsiteX10" fmla="*/ 2118167 w 4062714"/>
              <a:gd name="connsiteY10" fmla="*/ 1053296 h 1388962"/>
              <a:gd name="connsiteX11" fmla="*/ 2187615 w 4062714"/>
              <a:gd name="connsiteY11" fmla="*/ 1006997 h 1388962"/>
              <a:gd name="connsiteX12" fmla="*/ 2280213 w 4062714"/>
              <a:gd name="connsiteY12" fmla="*/ 949124 h 1388962"/>
              <a:gd name="connsiteX13" fmla="*/ 2349661 w 4062714"/>
              <a:gd name="connsiteY13" fmla="*/ 902825 h 1388962"/>
              <a:gd name="connsiteX14" fmla="*/ 2500132 w 4062714"/>
              <a:gd name="connsiteY14" fmla="*/ 798653 h 1388962"/>
              <a:gd name="connsiteX15" fmla="*/ 2569580 w 4062714"/>
              <a:gd name="connsiteY15" fmla="*/ 752354 h 1388962"/>
              <a:gd name="connsiteX16" fmla="*/ 2627453 w 4062714"/>
              <a:gd name="connsiteY16" fmla="*/ 694481 h 1388962"/>
              <a:gd name="connsiteX17" fmla="*/ 2731625 w 4062714"/>
              <a:gd name="connsiteY17" fmla="*/ 578734 h 1388962"/>
              <a:gd name="connsiteX18" fmla="*/ 2812648 w 4062714"/>
              <a:gd name="connsiteY18" fmla="*/ 497711 h 1388962"/>
              <a:gd name="connsiteX19" fmla="*/ 2928395 w 4062714"/>
              <a:gd name="connsiteY19" fmla="*/ 405114 h 1388962"/>
              <a:gd name="connsiteX20" fmla="*/ 3009418 w 4062714"/>
              <a:gd name="connsiteY20" fmla="*/ 335666 h 1388962"/>
              <a:gd name="connsiteX21" fmla="*/ 3032567 w 4062714"/>
              <a:gd name="connsiteY21" fmla="*/ 312516 h 1388962"/>
              <a:gd name="connsiteX22" fmla="*/ 3125165 w 4062714"/>
              <a:gd name="connsiteY22" fmla="*/ 254643 h 1388962"/>
              <a:gd name="connsiteX23" fmla="*/ 3264061 w 4062714"/>
              <a:gd name="connsiteY23" fmla="*/ 185195 h 1388962"/>
              <a:gd name="connsiteX24" fmla="*/ 3298785 w 4062714"/>
              <a:gd name="connsiteY24" fmla="*/ 162045 h 1388962"/>
              <a:gd name="connsiteX25" fmla="*/ 3368233 w 4062714"/>
              <a:gd name="connsiteY25" fmla="*/ 138896 h 1388962"/>
              <a:gd name="connsiteX26" fmla="*/ 3437681 w 4062714"/>
              <a:gd name="connsiteY26" fmla="*/ 104172 h 1388962"/>
              <a:gd name="connsiteX27" fmla="*/ 3541853 w 4062714"/>
              <a:gd name="connsiteY27" fmla="*/ 57873 h 1388962"/>
              <a:gd name="connsiteX28" fmla="*/ 3715473 w 4062714"/>
              <a:gd name="connsiteY28" fmla="*/ 23149 h 1388962"/>
              <a:gd name="connsiteX29" fmla="*/ 3773347 w 4062714"/>
              <a:gd name="connsiteY29" fmla="*/ 11574 h 1388962"/>
              <a:gd name="connsiteX30" fmla="*/ 4062714 w 4062714"/>
              <a:gd name="connsiteY30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724628 w 4062714"/>
              <a:gd name="connsiteY7" fmla="*/ 1238491 h 1388962"/>
              <a:gd name="connsiteX8" fmla="*/ 1863524 w 4062714"/>
              <a:gd name="connsiteY8" fmla="*/ 1180617 h 1388962"/>
              <a:gd name="connsiteX9" fmla="*/ 1967696 w 4062714"/>
              <a:gd name="connsiteY9" fmla="*/ 1122744 h 1388962"/>
              <a:gd name="connsiteX10" fmla="*/ 2118167 w 4062714"/>
              <a:gd name="connsiteY10" fmla="*/ 1053296 h 1388962"/>
              <a:gd name="connsiteX11" fmla="*/ 2187615 w 4062714"/>
              <a:gd name="connsiteY11" fmla="*/ 1006997 h 1388962"/>
              <a:gd name="connsiteX12" fmla="*/ 2280213 w 4062714"/>
              <a:gd name="connsiteY12" fmla="*/ 949124 h 1388962"/>
              <a:gd name="connsiteX13" fmla="*/ 2349661 w 4062714"/>
              <a:gd name="connsiteY13" fmla="*/ 902825 h 1388962"/>
              <a:gd name="connsiteX14" fmla="*/ 2500132 w 4062714"/>
              <a:gd name="connsiteY14" fmla="*/ 798653 h 1388962"/>
              <a:gd name="connsiteX15" fmla="*/ 2627453 w 4062714"/>
              <a:gd name="connsiteY15" fmla="*/ 694481 h 1388962"/>
              <a:gd name="connsiteX16" fmla="*/ 2731625 w 4062714"/>
              <a:gd name="connsiteY16" fmla="*/ 578734 h 1388962"/>
              <a:gd name="connsiteX17" fmla="*/ 2812648 w 4062714"/>
              <a:gd name="connsiteY17" fmla="*/ 497711 h 1388962"/>
              <a:gd name="connsiteX18" fmla="*/ 2928395 w 4062714"/>
              <a:gd name="connsiteY18" fmla="*/ 405114 h 1388962"/>
              <a:gd name="connsiteX19" fmla="*/ 3009418 w 4062714"/>
              <a:gd name="connsiteY19" fmla="*/ 335666 h 1388962"/>
              <a:gd name="connsiteX20" fmla="*/ 3032567 w 4062714"/>
              <a:gd name="connsiteY20" fmla="*/ 312516 h 1388962"/>
              <a:gd name="connsiteX21" fmla="*/ 3125165 w 4062714"/>
              <a:gd name="connsiteY21" fmla="*/ 254643 h 1388962"/>
              <a:gd name="connsiteX22" fmla="*/ 3264061 w 4062714"/>
              <a:gd name="connsiteY22" fmla="*/ 185195 h 1388962"/>
              <a:gd name="connsiteX23" fmla="*/ 3298785 w 4062714"/>
              <a:gd name="connsiteY23" fmla="*/ 162045 h 1388962"/>
              <a:gd name="connsiteX24" fmla="*/ 3368233 w 4062714"/>
              <a:gd name="connsiteY24" fmla="*/ 138896 h 1388962"/>
              <a:gd name="connsiteX25" fmla="*/ 3437681 w 4062714"/>
              <a:gd name="connsiteY25" fmla="*/ 104172 h 1388962"/>
              <a:gd name="connsiteX26" fmla="*/ 3541853 w 4062714"/>
              <a:gd name="connsiteY26" fmla="*/ 57873 h 1388962"/>
              <a:gd name="connsiteX27" fmla="*/ 3715473 w 4062714"/>
              <a:gd name="connsiteY27" fmla="*/ 23149 h 1388962"/>
              <a:gd name="connsiteX28" fmla="*/ 3773347 w 4062714"/>
              <a:gd name="connsiteY28" fmla="*/ 11574 h 1388962"/>
              <a:gd name="connsiteX29" fmla="*/ 4062714 w 4062714"/>
              <a:gd name="connsiteY29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724628 w 4062714"/>
              <a:gd name="connsiteY7" fmla="*/ 1238491 h 1388962"/>
              <a:gd name="connsiteX8" fmla="*/ 1863524 w 4062714"/>
              <a:gd name="connsiteY8" fmla="*/ 1180617 h 1388962"/>
              <a:gd name="connsiteX9" fmla="*/ 1967696 w 4062714"/>
              <a:gd name="connsiteY9" fmla="*/ 1122744 h 1388962"/>
              <a:gd name="connsiteX10" fmla="*/ 2118167 w 4062714"/>
              <a:gd name="connsiteY10" fmla="*/ 1053296 h 1388962"/>
              <a:gd name="connsiteX11" fmla="*/ 2187615 w 4062714"/>
              <a:gd name="connsiteY11" fmla="*/ 1006997 h 1388962"/>
              <a:gd name="connsiteX12" fmla="*/ 2280213 w 4062714"/>
              <a:gd name="connsiteY12" fmla="*/ 949124 h 1388962"/>
              <a:gd name="connsiteX13" fmla="*/ 2349661 w 4062714"/>
              <a:gd name="connsiteY13" fmla="*/ 902825 h 1388962"/>
              <a:gd name="connsiteX14" fmla="*/ 2500132 w 4062714"/>
              <a:gd name="connsiteY14" fmla="*/ 798653 h 1388962"/>
              <a:gd name="connsiteX15" fmla="*/ 2627453 w 4062714"/>
              <a:gd name="connsiteY15" fmla="*/ 694481 h 1388962"/>
              <a:gd name="connsiteX16" fmla="*/ 2731625 w 4062714"/>
              <a:gd name="connsiteY16" fmla="*/ 578734 h 1388962"/>
              <a:gd name="connsiteX17" fmla="*/ 2812648 w 4062714"/>
              <a:gd name="connsiteY17" fmla="*/ 497711 h 1388962"/>
              <a:gd name="connsiteX18" fmla="*/ 2928395 w 4062714"/>
              <a:gd name="connsiteY18" fmla="*/ 405114 h 1388962"/>
              <a:gd name="connsiteX19" fmla="*/ 3009418 w 4062714"/>
              <a:gd name="connsiteY19" fmla="*/ 335666 h 1388962"/>
              <a:gd name="connsiteX20" fmla="*/ 3032567 w 4062714"/>
              <a:gd name="connsiteY20" fmla="*/ 312516 h 1388962"/>
              <a:gd name="connsiteX21" fmla="*/ 3125165 w 4062714"/>
              <a:gd name="connsiteY21" fmla="*/ 254643 h 1388962"/>
              <a:gd name="connsiteX22" fmla="*/ 3264061 w 4062714"/>
              <a:gd name="connsiteY22" fmla="*/ 185195 h 1388962"/>
              <a:gd name="connsiteX23" fmla="*/ 3368233 w 4062714"/>
              <a:gd name="connsiteY23" fmla="*/ 138896 h 1388962"/>
              <a:gd name="connsiteX24" fmla="*/ 3437681 w 4062714"/>
              <a:gd name="connsiteY24" fmla="*/ 104172 h 1388962"/>
              <a:gd name="connsiteX25" fmla="*/ 3541853 w 4062714"/>
              <a:gd name="connsiteY25" fmla="*/ 57873 h 1388962"/>
              <a:gd name="connsiteX26" fmla="*/ 3715473 w 4062714"/>
              <a:gd name="connsiteY26" fmla="*/ 23149 h 1388962"/>
              <a:gd name="connsiteX27" fmla="*/ 3773347 w 4062714"/>
              <a:gd name="connsiteY27" fmla="*/ 11574 h 1388962"/>
              <a:gd name="connsiteX28" fmla="*/ 4062714 w 4062714"/>
              <a:gd name="connsiteY28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724628 w 4062714"/>
              <a:gd name="connsiteY7" fmla="*/ 1238491 h 1388962"/>
              <a:gd name="connsiteX8" fmla="*/ 1863524 w 4062714"/>
              <a:gd name="connsiteY8" fmla="*/ 1180617 h 1388962"/>
              <a:gd name="connsiteX9" fmla="*/ 1967696 w 4062714"/>
              <a:gd name="connsiteY9" fmla="*/ 1122744 h 1388962"/>
              <a:gd name="connsiteX10" fmla="*/ 2118167 w 4062714"/>
              <a:gd name="connsiteY10" fmla="*/ 1053296 h 1388962"/>
              <a:gd name="connsiteX11" fmla="*/ 2187615 w 4062714"/>
              <a:gd name="connsiteY11" fmla="*/ 1006997 h 1388962"/>
              <a:gd name="connsiteX12" fmla="*/ 2280213 w 4062714"/>
              <a:gd name="connsiteY12" fmla="*/ 949124 h 1388962"/>
              <a:gd name="connsiteX13" fmla="*/ 2349661 w 4062714"/>
              <a:gd name="connsiteY13" fmla="*/ 902825 h 1388962"/>
              <a:gd name="connsiteX14" fmla="*/ 2500132 w 4062714"/>
              <a:gd name="connsiteY14" fmla="*/ 798653 h 1388962"/>
              <a:gd name="connsiteX15" fmla="*/ 2627453 w 4062714"/>
              <a:gd name="connsiteY15" fmla="*/ 694481 h 1388962"/>
              <a:gd name="connsiteX16" fmla="*/ 2731625 w 4062714"/>
              <a:gd name="connsiteY16" fmla="*/ 578734 h 1388962"/>
              <a:gd name="connsiteX17" fmla="*/ 2812648 w 4062714"/>
              <a:gd name="connsiteY17" fmla="*/ 497711 h 1388962"/>
              <a:gd name="connsiteX18" fmla="*/ 2928395 w 4062714"/>
              <a:gd name="connsiteY18" fmla="*/ 405114 h 1388962"/>
              <a:gd name="connsiteX19" fmla="*/ 3009418 w 4062714"/>
              <a:gd name="connsiteY19" fmla="*/ 335666 h 1388962"/>
              <a:gd name="connsiteX20" fmla="*/ 3032567 w 4062714"/>
              <a:gd name="connsiteY20" fmla="*/ 312516 h 1388962"/>
              <a:gd name="connsiteX21" fmla="*/ 3125165 w 4062714"/>
              <a:gd name="connsiteY21" fmla="*/ 254643 h 1388962"/>
              <a:gd name="connsiteX22" fmla="*/ 3264061 w 4062714"/>
              <a:gd name="connsiteY22" fmla="*/ 185195 h 1388962"/>
              <a:gd name="connsiteX23" fmla="*/ 3368233 w 4062714"/>
              <a:gd name="connsiteY23" fmla="*/ 138896 h 1388962"/>
              <a:gd name="connsiteX24" fmla="*/ 3541853 w 4062714"/>
              <a:gd name="connsiteY24" fmla="*/ 57873 h 1388962"/>
              <a:gd name="connsiteX25" fmla="*/ 3715473 w 4062714"/>
              <a:gd name="connsiteY25" fmla="*/ 23149 h 1388962"/>
              <a:gd name="connsiteX26" fmla="*/ 3773347 w 4062714"/>
              <a:gd name="connsiteY26" fmla="*/ 11574 h 1388962"/>
              <a:gd name="connsiteX27" fmla="*/ 4062714 w 4062714"/>
              <a:gd name="connsiteY27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724628 w 4062714"/>
              <a:gd name="connsiteY7" fmla="*/ 1238491 h 1388962"/>
              <a:gd name="connsiteX8" fmla="*/ 1863524 w 4062714"/>
              <a:gd name="connsiteY8" fmla="*/ 1180617 h 1388962"/>
              <a:gd name="connsiteX9" fmla="*/ 1967696 w 4062714"/>
              <a:gd name="connsiteY9" fmla="*/ 1122744 h 1388962"/>
              <a:gd name="connsiteX10" fmla="*/ 2118167 w 4062714"/>
              <a:gd name="connsiteY10" fmla="*/ 1053296 h 1388962"/>
              <a:gd name="connsiteX11" fmla="*/ 2187615 w 4062714"/>
              <a:gd name="connsiteY11" fmla="*/ 1006997 h 1388962"/>
              <a:gd name="connsiteX12" fmla="*/ 2280213 w 4062714"/>
              <a:gd name="connsiteY12" fmla="*/ 949124 h 1388962"/>
              <a:gd name="connsiteX13" fmla="*/ 2349661 w 4062714"/>
              <a:gd name="connsiteY13" fmla="*/ 902825 h 1388962"/>
              <a:gd name="connsiteX14" fmla="*/ 2500132 w 4062714"/>
              <a:gd name="connsiteY14" fmla="*/ 798653 h 1388962"/>
              <a:gd name="connsiteX15" fmla="*/ 2627453 w 4062714"/>
              <a:gd name="connsiteY15" fmla="*/ 694481 h 1388962"/>
              <a:gd name="connsiteX16" fmla="*/ 2731625 w 4062714"/>
              <a:gd name="connsiteY16" fmla="*/ 578734 h 1388962"/>
              <a:gd name="connsiteX17" fmla="*/ 2812648 w 4062714"/>
              <a:gd name="connsiteY17" fmla="*/ 497711 h 1388962"/>
              <a:gd name="connsiteX18" fmla="*/ 2928395 w 4062714"/>
              <a:gd name="connsiteY18" fmla="*/ 405114 h 1388962"/>
              <a:gd name="connsiteX19" fmla="*/ 3009418 w 4062714"/>
              <a:gd name="connsiteY19" fmla="*/ 335666 h 1388962"/>
              <a:gd name="connsiteX20" fmla="*/ 3125165 w 4062714"/>
              <a:gd name="connsiteY20" fmla="*/ 254643 h 1388962"/>
              <a:gd name="connsiteX21" fmla="*/ 3264061 w 4062714"/>
              <a:gd name="connsiteY21" fmla="*/ 185195 h 1388962"/>
              <a:gd name="connsiteX22" fmla="*/ 3368233 w 4062714"/>
              <a:gd name="connsiteY22" fmla="*/ 138896 h 1388962"/>
              <a:gd name="connsiteX23" fmla="*/ 3541853 w 4062714"/>
              <a:gd name="connsiteY23" fmla="*/ 57873 h 1388962"/>
              <a:gd name="connsiteX24" fmla="*/ 3715473 w 4062714"/>
              <a:gd name="connsiteY24" fmla="*/ 23149 h 1388962"/>
              <a:gd name="connsiteX25" fmla="*/ 3773347 w 4062714"/>
              <a:gd name="connsiteY25" fmla="*/ 11574 h 1388962"/>
              <a:gd name="connsiteX26" fmla="*/ 4062714 w 4062714"/>
              <a:gd name="connsiteY26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724628 w 4062714"/>
              <a:gd name="connsiteY7" fmla="*/ 1238491 h 1388962"/>
              <a:gd name="connsiteX8" fmla="*/ 1863524 w 4062714"/>
              <a:gd name="connsiteY8" fmla="*/ 1180617 h 1388962"/>
              <a:gd name="connsiteX9" fmla="*/ 1967696 w 4062714"/>
              <a:gd name="connsiteY9" fmla="*/ 1122744 h 1388962"/>
              <a:gd name="connsiteX10" fmla="*/ 2118167 w 4062714"/>
              <a:gd name="connsiteY10" fmla="*/ 1053296 h 1388962"/>
              <a:gd name="connsiteX11" fmla="*/ 2187615 w 4062714"/>
              <a:gd name="connsiteY11" fmla="*/ 1006997 h 1388962"/>
              <a:gd name="connsiteX12" fmla="*/ 2280213 w 4062714"/>
              <a:gd name="connsiteY12" fmla="*/ 949124 h 1388962"/>
              <a:gd name="connsiteX13" fmla="*/ 2349661 w 4062714"/>
              <a:gd name="connsiteY13" fmla="*/ 902825 h 1388962"/>
              <a:gd name="connsiteX14" fmla="*/ 2500132 w 4062714"/>
              <a:gd name="connsiteY14" fmla="*/ 798653 h 1388962"/>
              <a:gd name="connsiteX15" fmla="*/ 2627453 w 4062714"/>
              <a:gd name="connsiteY15" fmla="*/ 694481 h 1388962"/>
              <a:gd name="connsiteX16" fmla="*/ 2731625 w 4062714"/>
              <a:gd name="connsiteY16" fmla="*/ 578734 h 1388962"/>
              <a:gd name="connsiteX17" fmla="*/ 2812648 w 4062714"/>
              <a:gd name="connsiteY17" fmla="*/ 497711 h 1388962"/>
              <a:gd name="connsiteX18" fmla="*/ 2928395 w 4062714"/>
              <a:gd name="connsiteY18" fmla="*/ 405114 h 1388962"/>
              <a:gd name="connsiteX19" fmla="*/ 3009418 w 4062714"/>
              <a:gd name="connsiteY19" fmla="*/ 335666 h 1388962"/>
              <a:gd name="connsiteX20" fmla="*/ 3125165 w 4062714"/>
              <a:gd name="connsiteY20" fmla="*/ 254643 h 1388962"/>
              <a:gd name="connsiteX21" fmla="*/ 3264061 w 4062714"/>
              <a:gd name="connsiteY21" fmla="*/ 185195 h 1388962"/>
              <a:gd name="connsiteX22" fmla="*/ 3368233 w 4062714"/>
              <a:gd name="connsiteY22" fmla="*/ 138896 h 1388962"/>
              <a:gd name="connsiteX23" fmla="*/ 3541853 w 4062714"/>
              <a:gd name="connsiteY23" fmla="*/ 57873 h 1388962"/>
              <a:gd name="connsiteX24" fmla="*/ 3773347 w 4062714"/>
              <a:gd name="connsiteY24" fmla="*/ 11574 h 1388962"/>
              <a:gd name="connsiteX25" fmla="*/ 4062714 w 4062714"/>
              <a:gd name="connsiteY25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238491 w 4062714"/>
              <a:gd name="connsiteY3" fmla="*/ 1354238 h 1388962"/>
              <a:gd name="connsiteX4" fmla="*/ 1435261 w 4062714"/>
              <a:gd name="connsiteY4" fmla="*/ 1319514 h 1388962"/>
              <a:gd name="connsiteX5" fmla="*/ 1585732 w 4062714"/>
              <a:gd name="connsiteY5" fmla="*/ 1284790 h 1388962"/>
              <a:gd name="connsiteX6" fmla="*/ 1724628 w 4062714"/>
              <a:gd name="connsiteY6" fmla="*/ 1238491 h 1388962"/>
              <a:gd name="connsiteX7" fmla="*/ 1863524 w 4062714"/>
              <a:gd name="connsiteY7" fmla="*/ 1180617 h 1388962"/>
              <a:gd name="connsiteX8" fmla="*/ 1967696 w 4062714"/>
              <a:gd name="connsiteY8" fmla="*/ 1122744 h 1388962"/>
              <a:gd name="connsiteX9" fmla="*/ 2118167 w 4062714"/>
              <a:gd name="connsiteY9" fmla="*/ 1053296 h 1388962"/>
              <a:gd name="connsiteX10" fmla="*/ 2187615 w 4062714"/>
              <a:gd name="connsiteY10" fmla="*/ 1006997 h 1388962"/>
              <a:gd name="connsiteX11" fmla="*/ 2280213 w 4062714"/>
              <a:gd name="connsiteY11" fmla="*/ 949124 h 1388962"/>
              <a:gd name="connsiteX12" fmla="*/ 2349661 w 4062714"/>
              <a:gd name="connsiteY12" fmla="*/ 902825 h 1388962"/>
              <a:gd name="connsiteX13" fmla="*/ 2500132 w 4062714"/>
              <a:gd name="connsiteY13" fmla="*/ 798653 h 1388962"/>
              <a:gd name="connsiteX14" fmla="*/ 2627453 w 4062714"/>
              <a:gd name="connsiteY14" fmla="*/ 694481 h 1388962"/>
              <a:gd name="connsiteX15" fmla="*/ 2731625 w 4062714"/>
              <a:gd name="connsiteY15" fmla="*/ 578734 h 1388962"/>
              <a:gd name="connsiteX16" fmla="*/ 2812648 w 4062714"/>
              <a:gd name="connsiteY16" fmla="*/ 497711 h 1388962"/>
              <a:gd name="connsiteX17" fmla="*/ 2928395 w 4062714"/>
              <a:gd name="connsiteY17" fmla="*/ 405114 h 1388962"/>
              <a:gd name="connsiteX18" fmla="*/ 3009418 w 4062714"/>
              <a:gd name="connsiteY18" fmla="*/ 335666 h 1388962"/>
              <a:gd name="connsiteX19" fmla="*/ 3125165 w 4062714"/>
              <a:gd name="connsiteY19" fmla="*/ 254643 h 1388962"/>
              <a:gd name="connsiteX20" fmla="*/ 3264061 w 4062714"/>
              <a:gd name="connsiteY20" fmla="*/ 185195 h 1388962"/>
              <a:gd name="connsiteX21" fmla="*/ 3368233 w 4062714"/>
              <a:gd name="connsiteY21" fmla="*/ 138896 h 1388962"/>
              <a:gd name="connsiteX22" fmla="*/ 3541853 w 4062714"/>
              <a:gd name="connsiteY22" fmla="*/ 57873 h 1388962"/>
              <a:gd name="connsiteX23" fmla="*/ 3773347 w 4062714"/>
              <a:gd name="connsiteY23" fmla="*/ 11574 h 1388962"/>
              <a:gd name="connsiteX24" fmla="*/ 4062714 w 4062714"/>
              <a:gd name="connsiteY24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238491 w 4062714"/>
              <a:gd name="connsiteY3" fmla="*/ 1354238 h 1388962"/>
              <a:gd name="connsiteX4" fmla="*/ 1435261 w 4062714"/>
              <a:gd name="connsiteY4" fmla="*/ 1319514 h 1388962"/>
              <a:gd name="connsiteX5" fmla="*/ 1585732 w 4062714"/>
              <a:gd name="connsiteY5" fmla="*/ 1284790 h 1388962"/>
              <a:gd name="connsiteX6" fmla="*/ 1724628 w 4062714"/>
              <a:gd name="connsiteY6" fmla="*/ 1238491 h 1388962"/>
              <a:gd name="connsiteX7" fmla="*/ 1863524 w 4062714"/>
              <a:gd name="connsiteY7" fmla="*/ 1180617 h 1388962"/>
              <a:gd name="connsiteX8" fmla="*/ 1967696 w 4062714"/>
              <a:gd name="connsiteY8" fmla="*/ 1122744 h 1388962"/>
              <a:gd name="connsiteX9" fmla="*/ 2118167 w 4062714"/>
              <a:gd name="connsiteY9" fmla="*/ 1053296 h 1388962"/>
              <a:gd name="connsiteX10" fmla="*/ 2187615 w 4062714"/>
              <a:gd name="connsiteY10" fmla="*/ 1006997 h 1388962"/>
              <a:gd name="connsiteX11" fmla="*/ 2349661 w 4062714"/>
              <a:gd name="connsiteY11" fmla="*/ 902825 h 1388962"/>
              <a:gd name="connsiteX12" fmla="*/ 2500132 w 4062714"/>
              <a:gd name="connsiteY12" fmla="*/ 798653 h 1388962"/>
              <a:gd name="connsiteX13" fmla="*/ 2627453 w 4062714"/>
              <a:gd name="connsiteY13" fmla="*/ 694481 h 1388962"/>
              <a:gd name="connsiteX14" fmla="*/ 2731625 w 4062714"/>
              <a:gd name="connsiteY14" fmla="*/ 578734 h 1388962"/>
              <a:gd name="connsiteX15" fmla="*/ 2812648 w 4062714"/>
              <a:gd name="connsiteY15" fmla="*/ 497711 h 1388962"/>
              <a:gd name="connsiteX16" fmla="*/ 2928395 w 4062714"/>
              <a:gd name="connsiteY16" fmla="*/ 405114 h 1388962"/>
              <a:gd name="connsiteX17" fmla="*/ 3009418 w 4062714"/>
              <a:gd name="connsiteY17" fmla="*/ 335666 h 1388962"/>
              <a:gd name="connsiteX18" fmla="*/ 3125165 w 4062714"/>
              <a:gd name="connsiteY18" fmla="*/ 254643 h 1388962"/>
              <a:gd name="connsiteX19" fmla="*/ 3264061 w 4062714"/>
              <a:gd name="connsiteY19" fmla="*/ 185195 h 1388962"/>
              <a:gd name="connsiteX20" fmla="*/ 3368233 w 4062714"/>
              <a:gd name="connsiteY20" fmla="*/ 138896 h 1388962"/>
              <a:gd name="connsiteX21" fmla="*/ 3541853 w 4062714"/>
              <a:gd name="connsiteY21" fmla="*/ 57873 h 1388962"/>
              <a:gd name="connsiteX22" fmla="*/ 3773347 w 4062714"/>
              <a:gd name="connsiteY22" fmla="*/ 11574 h 1388962"/>
              <a:gd name="connsiteX23" fmla="*/ 4062714 w 4062714"/>
              <a:gd name="connsiteY23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238491 w 4062714"/>
              <a:gd name="connsiteY3" fmla="*/ 1354238 h 1388962"/>
              <a:gd name="connsiteX4" fmla="*/ 1435261 w 4062714"/>
              <a:gd name="connsiteY4" fmla="*/ 1319514 h 1388962"/>
              <a:gd name="connsiteX5" fmla="*/ 1585732 w 4062714"/>
              <a:gd name="connsiteY5" fmla="*/ 1284790 h 1388962"/>
              <a:gd name="connsiteX6" fmla="*/ 1724628 w 4062714"/>
              <a:gd name="connsiteY6" fmla="*/ 1238491 h 1388962"/>
              <a:gd name="connsiteX7" fmla="*/ 1863524 w 4062714"/>
              <a:gd name="connsiteY7" fmla="*/ 1180617 h 1388962"/>
              <a:gd name="connsiteX8" fmla="*/ 1967696 w 4062714"/>
              <a:gd name="connsiteY8" fmla="*/ 1122744 h 1388962"/>
              <a:gd name="connsiteX9" fmla="*/ 2187615 w 4062714"/>
              <a:gd name="connsiteY9" fmla="*/ 1006997 h 1388962"/>
              <a:gd name="connsiteX10" fmla="*/ 2349661 w 4062714"/>
              <a:gd name="connsiteY10" fmla="*/ 902825 h 1388962"/>
              <a:gd name="connsiteX11" fmla="*/ 2500132 w 4062714"/>
              <a:gd name="connsiteY11" fmla="*/ 798653 h 1388962"/>
              <a:gd name="connsiteX12" fmla="*/ 2627453 w 4062714"/>
              <a:gd name="connsiteY12" fmla="*/ 694481 h 1388962"/>
              <a:gd name="connsiteX13" fmla="*/ 2731625 w 4062714"/>
              <a:gd name="connsiteY13" fmla="*/ 578734 h 1388962"/>
              <a:gd name="connsiteX14" fmla="*/ 2812648 w 4062714"/>
              <a:gd name="connsiteY14" fmla="*/ 497711 h 1388962"/>
              <a:gd name="connsiteX15" fmla="*/ 2928395 w 4062714"/>
              <a:gd name="connsiteY15" fmla="*/ 405114 h 1388962"/>
              <a:gd name="connsiteX16" fmla="*/ 3009418 w 4062714"/>
              <a:gd name="connsiteY16" fmla="*/ 335666 h 1388962"/>
              <a:gd name="connsiteX17" fmla="*/ 3125165 w 4062714"/>
              <a:gd name="connsiteY17" fmla="*/ 254643 h 1388962"/>
              <a:gd name="connsiteX18" fmla="*/ 3264061 w 4062714"/>
              <a:gd name="connsiteY18" fmla="*/ 185195 h 1388962"/>
              <a:gd name="connsiteX19" fmla="*/ 3368233 w 4062714"/>
              <a:gd name="connsiteY19" fmla="*/ 138896 h 1388962"/>
              <a:gd name="connsiteX20" fmla="*/ 3541853 w 4062714"/>
              <a:gd name="connsiteY20" fmla="*/ 57873 h 1388962"/>
              <a:gd name="connsiteX21" fmla="*/ 3773347 w 4062714"/>
              <a:gd name="connsiteY21" fmla="*/ 11574 h 1388962"/>
              <a:gd name="connsiteX22" fmla="*/ 4062714 w 4062714"/>
              <a:gd name="connsiteY22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238491 w 4062714"/>
              <a:gd name="connsiteY3" fmla="*/ 1354238 h 1388962"/>
              <a:gd name="connsiteX4" fmla="*/ 1435261 w 4062714"/>
              <a:gd name="connsiteY4" fmla="*/ 1319514 h 1388962"/>
              <a:gd name="connsiteX5" fmla="*/ 1585732 w 4062714"/>
              <a:gd name="connsiteY5" fmla="*/ 1284790 h 1388962"/>
              <a:gd name="connsiteX6" fmla="*/ 1724628 w 4062714"/>
              <a:gd name="connsiteY6" fmla="*/ 1238491 h 1388962"/>
              <a:gd name="connsiteX7" fmla="*/ 1863524 w 4062714"/>
              <a:gd name="connsiteY7" fmla="*/ 1180617 h 1388962"/>
              <a:gd name="connsiteX8" fmla="*/ 1967696 w 4062714"/>
              <a:gd name="connsiteY8" fmla="*/ 1122744 h 1388962"/>
              <a:gd name="connsiteX9" fmla="*/ 2187615 w 4062714"/>
              <a:gd name="connsiteY9" fmla="*/ 1006997 h 1388962"/>
              <a:gd name="connsiteX10" fmla="*/ 2349661 w 4062714"/>
              <a:gd name="connsiteY10" fmla="*/ 902825 h 1388962"/>
              <a:gd name="connsiteX11" fmla="*/ 2500132 w 4062714"/>
              <a:gd name="connsiteY11" fmla="*/ 798653 h 1388962"/>
              <a:gd name="connsiteX12" fmla="*/ 2627453 w 4062714"/>
              <a:gd name="connsiteY12" fmla="*/ 694481 h 1388962"/>
              <a:gd name="connsiteX13" fmla="*/ 2731625 w 4062714"/>
              <a:gd name="connsiteY13" fmla="*/ 578734 h 1388962"/>
              <a:gd name="connsiteX14" fmla="*/ 2812648 w 4062714"/>
              <a:gd name="connsiteY14" fmla="*/ 497711 h 1388962"/>
              <a:gd name="connsiteX15" fmla="*/ 2928395 w 4062714"/>
              <a:gd name="connsiteY15" fmla="*/ 405114 h 1388962"/>
              <a:gd name="connsiteX16" fmla="*/ 3009418 w 4062714"/>
              <a:gd name="connsiteY16" fmla="*/ 335666 h 1388962"/>
              <a:gd name="connsiteX17" fmla="*/ 3125165 w 4062714"/>
              <a:gd name="connsiteY17" fmla="*/ 254643 h 1388962"/>
              <a:gd name="connsiteX18" fmla="*/ 3368233 w 4062714"/>
              <a:gd name="connsiteY18" fmla="*/ 138896 h 1388962"/>
              <a:gd name="connsiteX19" fmla="*/ 3541853 w 4062714"/>
              <a:gd name="connsiteY19" fmla="*/ 57873 h 1388962"/>
              <a:gd name="connsiteX20" fmla="*/ 3773347 w 4062714"/>
              <a:gd name="connsiteY20" fmla="*/ 11574 h 1388962"/>
              <a:gd name="connsiteX21" fmla="*/ 4062714 w 4062714"/>
              <a:gd name="connsiteY21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238491 w 4062714"/>
              <a:gd name="connsiteY3" fmla="*/ 1354238 h 1388962"/>
              <a:gd name="connsiteX4" fmla="*/ 1435261 w 4062714"/>
              <a:gd name="connsiteY4" fmla="*/ 1319514 h 1388962"/>
              <a:gd name="connsiteX5" fmla="*/ 1585732 w 4062714"/>
              <a:gd name="connsiteY5" fmla="*/ 1284790 h 1388962"/>
              <a:gd name="connsiteX6" fmla="*/ 1724628 w 4062714"/>
              <a:gd name="connsiteY6" fmla="*/ 1238491 h 1388962"/>
              <a:gd name="connsiteX7" fmla="*/ 1863524 w 4062714"/>
              <a:gd name="connsiteY7" fmla="*/ 1180617 h 1388962"/>
              <a:gd name="connsiteX8" fmla="*/ 1967696 w 4062714"/>
              <a:gd name="connsiteY8" fmla="*/ 1122744 h 1388962"/>
              <a:gd name="connsiteX9" fmla="*/ 2187615 w 4062714"/>
              <a:gd name="connsiteY9" fmla="*/ 1006997 h 1388962"/>
              <a:gd name="connsiteX10" fmla="*/ 2349661 w 4062714"/>
              <a:gd name="connsiteY10" fmla="*/ 902825 h 1388962"/>
              <a:gd name="connsiteX11" fmla="*/ 2500132 w 4062714"/>
              <a:gd name="connsiteY11" fmla="*/ 798653 h 1388962"/>
              <a:gd name="connsiteX12" fmla="*/ 2627453 w 4062714"/>
              <a:gd name="connsiteY12" fmla="*/ 694481 h 1388962"/>
              <a:gd name="connsiteX13" fmla="*/ 2731625 w 4062714"/>
              <a:gd name="connsiteY13" fmla="*/ 578734 h 1388962"/>
              <a:gd name="connsiteX14" fmla="*/ 2812648 w 4062714"/>
              <a:gd name="connsiteY14" fmla="*/ 497711 h 1388962"/>
              <a:gd name="connsiteX15" fmla="*/ 2928395 w 4062714"/>
              <a:gd name="connsiteY15" fmla="*/ 405114 h 1388962"/>
              <a:gd name="connsiteX16" fmla="*/ 3009418 w 4062714"/>
              <a:gd name="connsiteY16" fmla="*/ 335666 h 1388962"/>
              <a:gd name="connsiteX17" fmla="*/ 3211473 w 4062714"/>
              <a:gd name="connsiteY17" fmla="*/ 229986 h 1388962"/>
              <a:gd name="connsiteX18" fmla="*/ 3368233 w 4062714"/>
              <a:gd name="connsiteY18" fmla="*/ 138896 h 1388962"/>
              <a:gd name="connsiteX19" fmla="*/ 3541853 w 4062714"/>
              <a:gd name="connsiteY19" fmla="*/ 57873 h 1388962"/>
              <a:gd name="connsiteX20" fmla="*/ 3773347 w 4062714"/>
              <a:gd name="connsiteY20" fmla="*/ 11574 h 1388962"/>
              <a:gd name="connsiteX21" fmla="*/ 4062714 w 4062714"/>
              <a:gd name="connsiteY21" fmla="*/ 0 h 1388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62714" h="1388962">
                <a:moveTo>
                  <a:pt x="0" y="1377387"/>
                </a:moveTo>
                <a:cubicBezTo>
                  <a:pt x="345900" y="1377387"/>
                  <a:pt x="301173" y="1360024"/>
                  <a:pt x="498466" y="1388207"/>
                </a:cubicBezTo>
                <a:lnTo>
                  <a:pt x="925975" y="1388962"/>
                </a:lnTo>
                <a:cubicBezTo>
                  <a:pt x="1049313" y="1383300"/>
                  <a:pt x="1153610" y="1365813"/>
                  <a:pt x="1238491" y="1354238"/>
                </a:cubicBezTo>
                <a:cubicBezTo>
                  <a:pt x="1323372" y="1342663"/>
                  <a:pt x="1377388" y="1331089"/>
                  <a:pt x="1435261" y="1319514"/>
                </a:cubicBezTo>
                <a:cubicBezTo>
                  <a:pt x="1493134" y="1307939"/>
                  <a:pt x="1543292" y="1296365"/>
                  <a:pt x="1585732" y="1284790"/>
                </a:cubicBezTo>
                <a:lnTo>
                  <a:pt x="1724628" y="1238491"/>
                </a:lnTo>
                <a:cubicBezTo>
                  <a:pt x="1753565" y="1226916"/>
                  <a:pt x="1834587" y="1192192"/>
                  <a:pt x="1863524" y="1180617"/>
                </a:cubicBezTo>
                <a:cubicBezTo>
                  <a:pt x="1898248" y="1161326"/>
                  <a:pt x="1913681" y="1151681"/>
                  <a:pt x="1967696" y="1122744"/>
                </a:cubicBezTo>
                <a:cubicBezTo>
                  <a:pt x="2021711" y="1093807"/>
                  <a:pt x="2123954" y="1043650"/>
                  <a:pt x="2187615" y="1006997"/>
                </a:cubicBezTo>
                <a:cubicBezTo>
                  <a:pt x="2251276" y="970344"/>
                  <a:pt x="2297575" y="937549"/>
                  <a:pt x="2349661" y="902825"/>
                </a:cubicBezTo>
                <a:cubicBezTo>
                  <a:pt x="2401747" y="868101"/>
                  <a:pt x="2449975" y="833377"/>
                  <a:pt x="2500132" y="798653"/>
                </a:cubicBezTo>
                <a:cubicBezTo>
                  <a:pt x="2546430" y="763929"/>
                  <a:pt x="2588871" y="731134"/>
                  <a:pt x="2627453" y="694481"/>
                </a:cubicBezTo>
                <a:cubicBezTo>
                  <a:pt x="2666035" y="657828"/>
                  <a:pt x="2696901" y="617316"/>
                  <a:pt x="2731625" y="578734"/>
                </a:cubicBezTo>
                <a:cubicBezTo>
                  <a:pt x="2748987" y="559443"/>
                  <a:pt x="2779853" y="526648"/>
                  <a:pt x="2812648" y="497711"/>
                </a:cubicBezTo>
                <a:cubicBezTo>
                  <a:pt x="2845443" y="468774"/>
                  <a:pt x="2895600" y="432121"/>
                  <a:pt x="2928395" y="405114"/>
                </a:cubicBezTo>
                <a:cubicBezTo>
                  <a:pt x="2961190" y="378107"/>
                  <a:pt x="2962238" y="364854"/>
                  <a:pt x="3009418" y="335666"/>
                </a:cubicBezTo>
                <a:cubicBezTo>
                  <a:pt x="3056598" y="306478"/>
                  <a:pt x="3151671" y="262781"/>
                  <a:pt x="3211473" y="229986"/>
                </a:cubicBezTo>
                <a:cubicBezTo>
                  <a:pt x="3271275" y="197191"/>
                  <a:pt x="3313170" y="167582"/>
                  <a:pt x="3368233" y="138896"/>
                </a:cubicBezTo>
                <a:cubicBezTo>
                  <a:pt x="3423296" y="110211"/>
                  <a:pt x="3474334" y="79093"/>
                  <a:pt x="3541853" y="57873"/>
                </a:cubicBezTo>
                <a:cubicBezTo>
                  <a:pt x="3609372" y="36653"/>
                  <a:pt x="3686537" y="21219"/>
                  <a:pt x="3773347" y="11574"/>
                </a:cubicBezTo>
                <a:cubicBezTo>
                  <a:pt x="3860157" y="1929"/>
                  <a:pt x="3966258" y="3858"/>
                  <a:pt x="4062714" y="0"/>
                </a:cubicBez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0"/>
          <p:cNvGrpSpPr/>
          <p:nvPr/>
        </p:nvGrpSpPr>
        <p:grpSpPr>
          <a:xfrm>
            <a:off x="2476983" y="2398288"/>
            <a:ext cx="4572001" cy="1637322"/>
            <a:chOff x="3102015" y="2607876"/>
            <a:chExt cx="2931211" cy="1049724"/>
          </a:xfrm>
        </p:grpSpPr>
        <p:sp>
          <p:nvSpPr>
            <p:cNvPr id="23" name="Rectangle 22"/>
            <p:cNvSpPr/>
            <p:nvPr/>
          </p:nvSpPr>
          <p:spPr>
            <a:xfrm>
              <a:off x="3102015" y="3507129"/>
              <a:ext cx="358815" cy="150471"/>
            </a:xfrm>
            <a:prstGeom prst="rect">
              <a:avLst/>
            </a:prstGeom>
            <a:solidFill>
              <a:srgbClr val="C0504D">
                <a:alpha val="36078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674411" y="2607876"/>
              <a:ext cx="358815" cy="150471"/>
            </a:xfrm>
            <a:prstGeom prst="rect">
              <a:avLst/>
            </a:prstGeom>
            <a:solidFill>
              <a:srgbClr val="FFFF00">
                <a:alpha val="36078"/>
              </a:srgbClr>
            </a:solidFill>
            <a:ln>
              <a:solidFill>
                <a:srgbClr val="F4C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712860" y="2039941"/>
            <a:ext cx="1968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Local frames on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Symbol"/>
              </a:rPr>
              <a:t></a:t>
            </a:r>
            <a:r>
              <a:rPr lang="en-US" dirty="0" smtClean="0"/>
              <a:t> 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 rot="19863087">
            <a:off x="4471691" y="2395959"/>
            <a:ext cx="1037859" cy="1022430"/>
            <a:chOff x="4737908" y="2905246"/>
            <a:chExt cx="1037859" cy="1022430"/>
          </a:xfrm>
        </p:grpSpPr>
        <p:cxnSp>
          <p:nvCxnSpPr>
            <p:cNvPr id="14" name="Straight Arrow Connector 13"/>
            <p:cNvCxnSpPr/>
            <p:nvPr/>
          </p:nvCxnSpPr>
          <p:spPr>
            <a:xfrm rot="16200000" flipV="1">
              <a:off x="4242124" y="3408742"/>
              <a:ext cx="1008926" cy="193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4737908" y="3923818"/>
              <a:ext cx="1037859" cy="385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111" y="4401863"/>
            <a:ext cx="406400" cy="393700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Fixing Local Rotations: </a:t>
            </a:r>
            <a:br>
              <a:rPr lang="en-US" sz="3600" dirty="0" smtClean="0"/>
            </a:br>
            <a:r>
              <a:rPr lang="en-US" sz="3600" dirty="0" err="1" smtClean="0"/>
              <a:t>Multiresolution</a:t>
            </a:r>
            <a:r>
              <a:rPr lang="en-US" sz="3600" dirty="0" smtClean="0"/>
              <a:t> Approach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43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273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/>
          <p:nvPr/>
        </p:nvSpPr>
        <p:spPr>
          <a:xfrm>
            <a:off x="2708476" y="2534856"/>
            <a:ext cx="4062714" cy="1388962"/>
          </a:xfrm>
          <a:custGeom>
            <a:avLst/>
            <a:gdLst>
              <a:gd name="connsiteX0" fmla="*/ 0 w 4294207"/>
              <a:gd name="connsiteY0" fmla="*/ 1388962 h 1400536"/>
              <a:gd name="connsiteX1" fmla="*/ 69448 w 4294207"/>
              <a:gd name="connsiteY1" fmla="*/ 1377387 h 1400536"/>
              <a:gd name="connsiteX2" fmla="*/ 555585 w 4294207"/>
              <a:gd name="connsiteY2" fmla="*/ 1400536 h 1400536"/>
              <a:gd name="connsiteX3" fmla="*/ 995423 w 4294207"/>
              <a:gd name="connsiteY3" fmla="*/ 1388962 h 1400536"/>
              <a:gd name="connsiteX4" fmla="*/ 1192192 w 4294207"/>
              <a:gd name="connsiteY4" fmla="*/ 1365812 h 1400536"/>
              <a:gd name="connsiteX5" fmla="*/ 1307939 w 4294207"/>
              <a:gd name="connsiteY5" fmla="*/ 1354238 h 1400536"/>
              <a:gd name="connsiteX6" fmla="*/ 1504709 w 4294207"/>
              <a:gd name="connsiteY6" fmla="*/ 1319514 h 1400536"/>
              <a:gd name="connsiteX7" fmla="*/ 1539433 w 4294207"/>
              <a:gd name="connsiteY7" fmla="*/ 1307939 h 1400536"/>
              <a:gd name="connsiteX8" fmla="*/ 1655180 w 4294207"/>
              <a:gd name="connsiteY8" fmla="*/ 1284790 h 1400536"/>
              <a:gd name="connsiteX9" fmla="*/ 1759352 w 4294207"/>
              <a:gd name="connsiteY9" fmla="*/ 1250066 h 1400536"/>
              <a:gd name="connsiteX10" fmla="*/ 1794076 w 4294207"/>
              <a:gd name="connsiteY10" fmla="*/ 1238491 h 1400536"/>
              <a:gd name="connsiteX11" fmla="*/ 1828800 w 4294207"/>
              <a:gd name="connsiteY11" fmla="*/ 1226916 h 1400536"/>
              <a:gd name="connsiteX12" fmla="*/ 1932972 w 4294207"/>
              <a:gd name="connsiteY12" fmla="*/ 1180617 h 1400536"/>
              <a:gd name="connsiteX13" fmla="*/ 1967696 w 4294207"/>
              <a:gd name="connsiteY13" fmla="*/ 1169043 h 1400536"/>
              <a:gd name="connsiteX14" fmla="*/ 2037144 w 4294207"/>
              <a:gd name="connsiteY14" fmla="*/ 1122744 h 1400536"/>
              <a:gd name="connsiteX15" fmla="*/ 2118167 w 4294207"/>
              <a:gd name="connsiteY15" fmla="*/ 1088020 h 1400536"/>
              <a:gd name="connsiteX16" fmla="*/ 2187615 w 4294207"/>
              <a:gd name="connsiteY16" fmla="*/ 1053296 h 1400536"/>
              <a:gd name="connsiteX17" fmla="*/ 2257063 w 4294207"/>
              <a:gd name="connsiteY17" fmla="*/ 1006997 h 1400536"/>
              <a:gd name="connsiteX18" fmla="*/ 2280213 w 4294207"/>
              <a:gd name="connsiteY18" fmla="*/ 983848 h 1400536"/>
              <a:gd name="connsiteX19" fmla="*/ 2349661 w 4294207"/>
              <a:gd name="connsiteY19" fmla="*/ 949124 h 1400536"/>
              <a:gd name="connsiteX20" fmla="*/ 2419109 w 4294207"/>
              <a:gd name="connsiteY20" fmla="*/ 902825 h 1400536"/>
              <a:gd name="connsiteX21" fmla="*/ 2523281 w 4294207"/>
              <a:gd name="connsiteY21" fmla="*/ 844952 h 1400536"/>
              <a:gd name="connsiteX22" fmla="*/ 2569580 w 4294207"/>
              <a:gd name="connsiteY22" fmla="*/ 798653 h 1400536"/>
              <a:gd name="connsiteX23" fmla="*/ 2592729 w 4294207"/>
              <a:gd name="connsiteY23" fmla="*/ 775503 h 1400536"/>
              <a:gd name="connsiteX24" fmla="*/ 2639028 w 4294207"/>
              <a:gd name="connsiteY24" fmla="*/ 752354 h 1400536"/>
              <a:gd name="connsiteX25" fmla="*/ 2662177 w 4294207"/>
              <a:gd name="connsiteY25" fmla="*/ 717630 h 1400536"/>
              <a:gd name="connsiteX26" fmla="*/ 2696901 w 4294207"/>
              <a:gd name="connsiteY26" fmla="*/ 694481 h 1400536"/>
              <a:gd name="connsiteX27" fmla="*/ 2743200 w 4294207"/>
              <a:gd name="connsiteY27" fmla="*/ 648182 h 1400536"/>
              <a:gd name="connsiteX28" fmla="*/ 2777924 w 4294207"/>
              <a:gd name="connsiteY28" fmla="*/ 613458 h 1400536"/>
              <a:gd name="connsiteX29" fmla="*/ 2801073 w 4294207"/>
              <a:gd name="connsiteY29" fmla="*/ 578734 h 1400536"/>
              <a:gd name="connsiteX30" fmla="*/ 2835797 w 4294207"/>
              <a:gd name="connsiteY30" fmla="*/ 555585 h 1400536"/>
              <a:gd name="connsiteX31" fmla="*/ 2882096 w 4294207"/>
              <a:gd name="connsiteY31" fmla="*/ 497711 h 1400536"/>
              <a:gd name="connsiteX32" fmla="*/ 2916820 w 4294207"/>
              <a:gd name="connsiteY32" fmla="*/ 474562 h 1400536"/>
              <a:gd name="connsiteX33" fmla="*/ 2963119 w 4294207"/>
              <a:gd name="connsiteY33" fmla="*/ 428263 h 1400536"/>
              <a:gd name="connsiteX34" fmla="*/ 2997843 w 4294207"/>
              <a:gd name="connsiteY34" fmla="*/ 405114 h 1400536"/>
              <a:gd name="connsiteX35" fmla="*/ 3044142 w 4294207"/>
              <a:gd name="connsiteY35" fmla="*/ 358815 h 1400536"/>
              <a:gd name="connsiteX36" fmla="*/ 3078866 w 4294207"/>
              <a:gd name="connsiteY36" fmla="*/ 335666 h 1400536"/>
              <a:gd name="connsiteX37" fmla="*/ 3102015 w 4294207"/>
              <a:gd name="connsiteY37" fmla="*/ 312516 h 1400536"/>
              <a:gd name="connsiteX38" fmla="*/ 3136739 w 4294207"/>
              <a:gd name="connsiteY38" fmla="*/ 300941 h 1400536"/>
              <a:gd name="connsiteX39" fmla="*/ 3171463 w 4294207"/>
              <a:gd name="connsiteY39" fmla="*/ 277792 h 1400536"/>
              <a:gd name="connsiteX40" fmla="*/ 3194613 w 4294207"/>
              <a:gd name="connsiteY40" fmla="*/ 254643 h 1400536"/>
              <a:gd name="connsiteX41" fmla="*/ 3229337 w 4294207"/>
              <a:gd name="connsiteY41" fmla="*/ 243068 h 1400536"/>
              <a:gd name="connsiteX42" fmla="*/ 3333509 w 4294207"/>
              <a:gd name="connsiteY42" fmla="*/ 185195 h 1400536"/>
              <a:gd name="connsiteX43" fmla="*/ 3368233 w 4294207"/>
              <a:gd name="connsiteY43" fmla="*/ 162045 h 1400536"/>
              <a:gd name="connsiteX44" fmla="*/ 3437681 w 4294207"/>
              <a:gd name="connsiteY44" fmla="*/ 138896 h 1400536"/>
              <a:gd name="connsiteX45" fmla="*/ 3507129 w 4294207"/>
              <a:gd name="connsiteY45" fmla="*/ 104172 h 1400536"/>
              <a:gd name="connsiteX46" fmla="*/ 3541853 w 4294207"/>
              <a:gd name="connsiteY46" fmla="*/ 81022 h 1400536"/>
              <a:gd name="connsiteX47" fmla="*/ 3611301 w 4294207"/>
              <a:gd name="connsiteY47" fmla="*/ 57873 h 1400536"/>
              <a:gd name="connsiteX48" fmla="*/ 3692324 w 4294207"/>
              <a:gd name="connsiteY48" fmla="*/ 34724 h 1400536"/>
              <a:gd name="connsiteX49" fmla="*/ 3784921 w 4294207"/>
              <a:gd name="connsiteY49" fmla="*/ 23149 h 1400536"/>
              <a:gd name="connsiteX50" fmla="*/ 3842795 w 4294207"/>
              <a:gd name="connsiteY50" fmla="*/ 11574 h 1400536"/>
              <a:gd name="connsiteX51" fmla="*/ 4132162 w 4294207"/>
              <a:gd name="connsiteY51" fmla="*/ 0 h 1400536"/>
              <a:gd name="connsiteX52" fmla="*/ 4294207 w 4294207"/>
              <a:gd name="connsiteY52" fmla="*/ 11574 h 1400536"/>
              <a:gd name="connsiteX0" fmla="*/ 0 w 4224759"/>
              <a:gd name="connsiteY0" fmla="*/ 1377387 h 1400536"/>
              <a:gd name="connsiteX1" fmla="*/ 486137 w 4224759"/>
              <a:gd name="connsiteY1" fmla="*/ 1400536 h 1400536"/>
              <a:gd name="connsiteX2" fmla="*/ 925975 w 4224759"/>
              <a:gd name="connsiteY2" fmla="*/ 1388962 h 1400536"/>
              <a:gd name="connsiteX3" fmla="*/ 1122744 w 4224759"/>
              <a:gd name="connsiteY3" fmla="*/ 1365812 h 1400536"/>
              <a:gd name="connsiteX4" fmla="*/ 1238491 w 4224759"/>
              <a:gd name="connsiteY4" fmla="*/ 1354238 h 1400536"/>
              <a:gd name="connsiteX5" fmla="*/ 1435261 w 4224759"/>
              <a:gd name="connsiteY5" fmla="*/ 1319514 h 1400536"/>
              <a:gd name="connsiteX6" fmla="*/ 1469985 w 4224759"/>
              <a:gd name="connsiteY6" fmla="*/ 1307939 h 1400536"/>
              <a:gd name="connsiteX7" fmla="*/ 1585732 w 4224759"/>
              <a:gd name="connsiteY7" fmla="*/ 1284790 h 1400536"/>
              <a:gd name="connsiteX8" fmla="*/ 1689904 w 4224759"/>
              <a:gd name="connsiteY8" fmla="*/ 1250066 h 1400536"/>
              <a:gd name="connsiteX9" fmla="*/ 1724628 w 4224759"/>
              <a:gd name="connsiteY9" fmla="*/ 1238491 h 1400536"/>
              <a:gd name="connsiteX10" fmla="*/ 1759352 w 4224759"/>
              <a:gd name="connsiteY10" fmla="*/ 1226916 h 1400536"/>
              <a:gd name="connsiteX11" fmla="*/ 1863524 w 4224759"/>
              <a:gd name="connsiteY11" fmla="*/ 1180617 h 1400536"/>
              <a:gd name="connsiteX12" fmla="*/ 1898248 w 4224759"/>
              <a:gd name="connsiteY12" fmla="*/ 1169043 h 1400536"/>
              <a:gd name="connsiteX13" fmla="*/ 1967696 w 4224759"/>
              <a:gd name="connsiteY13" fmla="*/ 1122744 h 1400536"/>
              <a:gd name="connsiteX14" fmla="*/ 2048719 w 4224759"/>
              <a:gd name="connsiteY14" fmla="*/ 1088020 h 1400536"/>
              <a:gd name="connsiteX15" fmla="*/ 2118167 w 4224759"/>
              <a:gd name="connsiteY15" fmla="*/ 1053296 h 1400536"/>
              <a:gd name="connsiteX16" fmla="*/ 2187615 w 4224759"/>
              <a:gd name="connsiteY16" fmla="*/ 1006997 h 1400536"/>
              <a:gd name="connsiteX17" fmla="*/ 2210765 w 4224759"/>
              <a:gd name="connsiteY17" fmla="*/ 983848 h 1400536"/>
              <a:gd name="connsiteX18" fmla="*/ 2280213 w 4224759"/>
              <a:gd name="connsiteY18" fmla="*/ 949124 h 1400536"/>
              <a:gd name="connsiteX19" fmla="*/ 2349661 w 4224759"/>
              <a:gd name="connsiteY19" fmla="*/ 902825 h 1400536"/>
              <a:gd name="connsiteX20" fmla="*/ 2453833 w 4224759"/>
              <a:gd name="connsiteY20" fmla="*/ 844952 h 1400536"/>
              <a:gd name="connsiteX21" fmla="*/ 2500132 w 4224759"/>
              <a:gd name="connsiteY21" fmla="*/ 798653 h 1400536"/>
              <a:gd name="connsiteX22" fmla="*/ 2523281 w 4224759"/>
              <a:gd name="connsiteY22" fmla="*/ 775503 h 1400536"/>
              <a:gd name="connsiteX23" fmla="*/ 2569580 w 4224759"/>
              <a:gd name="connsiteY23" fmla="*/ 752354 h 1400536"/>
              <a:gd name="connsiteX24" fmla="*/ 2592729 w 4224759"/>
              <a:gd name="connsiteY24" fmla="*/ 717630 h 1400536"/>
              <a:gd name="connsiteX25" fmla="*/ 2627453 w 4224759"/>
              <a:gd name="connsiteY25" fmla="*/ 694481 h 1400536"/>
              <a:gd name="connsiteX26" fmla="*/ 2673752 w 4224759"/>
              <a:gd name="connsiteY26" fmla="*/ 648182 h 1400536"/>
              <a:gd name="connsiteX27" fmla="*/ 2708476 w 4224759"/>
              <a:gd name="connsiteY27" fmla="*/ 613458 h 1400536"/>
              <a:gd name="connsiteX28" fmla="*/ 2731625 w 4224759"/>
              <a:gd name="connsiteY28" fmla="*/ 578734 h 1400536"/>
              <a:gd name="connsiteX29" fmla="*/ 2766349 w 4224759"/>
              <a:gd name="connsiteY29" fmla="*/ 555585 h 1400536"/>
              <a:gd name="connsiteX30" fmla="*/ 2812648 w 4224759"/>
              <a:gd name="connsiteY30" fmla="*/ 497711 h 1400536"/>
              <a:gd name="connsiteX31" fmla="*/ 2847372 w 4224759"/>
              <a:gd name="connsiteY31" fmla="*/ 474562 h 1400536"/>
              <a:gd name="connsiteX32" fmla="*/ 2893671 w 4224759"/>
              <a:gd name="connsiteY32" fmla="*/ 428263 h 1400536"/>
              <a:gd name="connsiteX33" fmla="*/ 2928395 w 4224759"/>
              <a:gd name="connsiteY33" fmla="*/ 405114 h 1400536"/>
              <a:gd name="connsiteX34" fmla="*/ 2974694 w 4224759"/>
              <a:gd name="connsiteY34" fmla="*/ 358815 h 1400536"/>
              <a:gd name="connsiteX35" fmla="*/ 3009418 w 4224759"/>
              <a:gd name="connsiteY35" fmla="*/ 335666 h 1400536"/>
              <a:gd name="connsiteX36" fmla="*/ 3032567 w 4224759"/>
              <a:gd name="connsiteY36" fmla="*/ 312516 h 1400536"/>
              <a:gd name="connsiteX37" fmla="*/ 3067291 w 4224759"/>
              <a:gd name="connsiteY37" fmla="*/ 300941 h 1400536"/>
              <a:gd name="connsiteX38" fmla="*/ 3102015 w 4224759"/>
              <a:gd name="connsiteY38" fmla="*/ 277792 h 1400536"/>
              <a:gd name="connsiteX39" fmla="*/ 3125165 w 4224759"/>
              <a:gd name="connsiteY39" fmla="*/ 254643 h 1400536"/>
              <a:gd name="connsiteX40" fmla="*/ 3159889 w 4224759"/>
              <a:gd name="connsiteY40" fmla="*/ 243068 h 1400536"/>
              <a:gd name="connsiteX41" fmla="*/ 3264061 w 4224759"/>
              <a:gd name="connsiteY41" fmla="*/ 185195 h 1400536"/>
              <a:gd name="connsiteX42" fmla="*/ 3298785 w 4224759"/>
              <a:gd name="connsiteY42" fmla="*/ 162045 h 1400536"/>
              <a:gd name="connsiteX43" fmla="*/ 3368233 w 4224759"/>
              <a:gd name="connsiteY43" fmla="*/ 138896 h 1400536"/>
              <a:gd name="connsiteX44" fmla="*/ 3437681 w 4224759"/>
              <a:gd name="connsiteY44" fmla="*/ 104172 h 1400536"/>
              <a:gd name="connsiteX45" fmla="*/ 3472405 w 4224759"/>
              <a:gd name="connsiteY45" fmla="*/ 81022 h 1400536"/>
              <a:gd name="connsiteX46" fmla="*/ 3541853 w 4224759"/>
              <a:gd name="connsiteY46" fmla="*/ 57873 h 1400536"/>
              <a:gd name="connsiteX47" fmla="*/ 3622876 w 4224759"/>
              <a:gd name="connsiteY47" fmla="*/ 34724 h 1400536"/>
              <a:gd name="connsiteX48" fmla="*/ 3715473 w 4224759"/>
              <a:gd name="connsiteY48" fmla="*/ 23149 h 1400536"/>
              <a:gd name="connsiteX49" fmla="*/ 3773347 w 4224759"/>
              <a:gd name="connsiteY49" fmla="*/ 11574 h 1400536"/>
              <a:gd name="connsiteX50" fmla="*/ 4062714 w 4224759"/>
              <a:gd name="connsiteY50" fmla="*/ 0 h 1400536"/>
              <a:gd name="connsiteX51" fmla="*/ 4224759 w 4224759"/>
              <a:gd name="connsiteY51" fmla="*/ 11574 h 1400536"/>
              <a:gd name="connsiteX0" fmla="*/ 0 w 4224759"/>
              <a:gd name="connsiteY0" fmla="*/ 1377387 h 1388962"/>
              <a:gd name="connsiteX1" fmla="*/ 498466 w 4224759"/>
              <a:gd name="connsiteY1" fmla="*/ 1388207 h 1388962"/>
              <a:gd name="connsiteX2" fmla="*/ 925975 w 4224759"/>
              <a:gd name="connsiteY2" fmla="*/ 1388962 h 1388962"/>
              <a:gd name="connsiteX3" fmla="*/ 1122744 w 4224759"/>
              <a:gd name="connsiteY3" fmla="*/ 1365812 h 1388962"/>
              <a:gd name="connsiteX4" fmla="*/ 1238491 w 4224759"/>
              <a:gd name="connsiteY4" fmla="*/ 1354238 h 1388962"/>
              <a:gd name="connsiteX5" fmla="*/ 1435261 w 4224759"/>
              <a:gd name="connsiteY5" fmla="*/ 1319514 h 1388962"/>
              <a:gd name="connsiteX6" fmla="*/ 1469985 w 4224759"/>
              <a:gd name="connsiteY6" fmla="*/ 1307939 h 1388962"/>
              <a:gd name="connsiteX7" fmla="*/ 1585732 w 4224759"/>
              <a:gd name="connsiteY7" fmla="*/ 1284790 h 1388962"/>
              <a:gd name="connsiteX8" fmla="*/ 1689904 w 4224759"/>
              <a:gd name="connsiteY8" fmla="*/ 1250066 h 1388962"/>
              <a:gd name="connsiteX9" fmla="*/ 1724628 w 4224759"/>
              <a:gd name="connsiteY9" fmla="*/ 1238491 h 1388962"/>
              <a:gd name="connsiteX10" fmla="*/ 1759352 w 4224759"/>
              <a:gd name="connsiteY10" fmla="*/ 1226916 h 1388962"/>
              <a:gd name="connsiteX11" fmla="*/ 1863524 w 4224759"/>
              <a:gd name="connsiteY11" fmla="*/ 1180617 h 1388962"/>
              <a:gd name="connsiteX12" fmla="*/ 1898248 w 4224759"/>
              <a:gd name="connsiteY12" fmla="*/ 1169043 h 1388962"/>
              <a:gd name="connsiteX13" fmla="*/ 1967696 w 4224759"/>
              <a:gd name="connsiteY13" fmla="*/ 1122744 h 1388962"/>
              <a:gd name="connsiteX14" fmla="*/ 2048719 w 4224759"/>
              <a:gd name="connsiteY14" fmla="*/ 1088020 h 1388962"/>
              <a:gd name="connsiteX15" fmla="*/ 2118167 w 4224759"/>
              <a:gd name="connsiteY15" fmla="*/ 1053296 h 1388962"/>
              <a:gd name="connsiteX16" fmla="*/ 2187615 w 4224759"/>
              <a:gd name="connsiteY16" fmla="*/ 1006997 h 1388962"/>
              <a:gd name="connsiteX17" fmla="*/ 2210765 w 4224759"/>
              <a:gd name="connsiteY17" fmla="*/ 983848 h 1388962"/>
              <a:gd name="connsiteX18" fmla="*/ 2280213 w 4224759"/>
              <a:gd name="connsiteY18" fmla="*/ 949124 h 1388962"/>
              <a:gd name="connsiteX19" fmla="*/ 2349661 w 4224759"/>
              <a:gd name="connsiteY19" fmla="*/ 902825 h 1388962"/>
              <a:gd name="connsiteX20" fmla="*/ 2453833 w 4224759"/>
              <a:gd name="connsiteY20" fmla="*/ 844952 h 1388962"/>
              <a:gd name="connsiteX21" fmla="*/ 2500132 w 4224759"/>
              <a:gd name="connsiteY21" fmla="*/ 798653 h 1388962"/>
              <a:gd name="connsiteX22" fmla="*/ 2523281 w 4224759"/>
              <a:gd name="connsiteY22" fmla="*/ 775503 h 1388962"/>
              <a:gd name="connsiteX23" fmla="*/ 2569580 w 4224759"/>
              <a:gd name="connsiteY23" fmla="*/ 752354 h 1388962"/>
              <a:gd name="connsiteX24" fmla="*/ 2592729 w 4224759"/>
              <a:gd name="connsiteY24" fmla="*/ 717630 h 1388962"/>
              <a:gd name="connsiteX25" fmla="*/ 2627453 w 4224759"/>
              <a:gd name="connsiteY25" fmla="*/ 694481 h 1388962"/>
              <a:gd name="connsiteX26" fmla="*/ 2673752 w 4224759"/>
              <a:gd name="connsiteY26" fmla="*/ 648182 h 1388962"/>
              <a:gd name="connsiteX27" fmla="*/ 2708476 w 4224759"/>
              <a:gd name="connsiteY27" fmla="*/ 613458 h 1388962"/>
              <a:gd name="connsiteX28" fmla="*/ 2731625 w 4224759"/>
              <a:gd name="connsiteY28" fmla="*/ 578734 h 1388962"/>
              <a:gd name="connsiteX29" fmla="*/ 2766349 w 4224759"/>
              <a:gd name="connsiteY29" fmla="*/ 555585 h 1388962"/>
              <a:gd name="connsiteX30" fmla="*/ 2812648 w 4224759"/>
              <a:gd name="connsiteY30" fmla="*/ 497711 h 1388962"/>
              <a:gd name="connsiteX31" fmla="*/ 2847372 w 4224759"/>
              <a:gd name="connsiteY31" fmla="*/ 474562 h 1388962"/>
              <a:gd name="connsiteX32" fmla="*/ 2893671 w 4224759"/>
              <a:gd name="connsiteY32" fmla="*/ 428263 h 1388962"/>
              <a:gd name="connsiteX33" fmla="*/ 2928395 w 4224759"/>
              <a:gd name="connsiteY33" fmla="*/ 405114 h 1388962"/>
              <a:gd name="connsiteX34" fmla="*/ 2974694 w 4224759"/>
              <a:gd name="connsiteY34" fmla="*/ 358815 h 1388962"/>
              <a:gd name="connsiteX35" fmla="*/ 3009418 w 4224759"/>
              <a:gd name="connsiteY35" fmla="*/ 335666 h 1388962"/>
              <a:gd name="connsiteX36" fmla="*/ 3032567 w 4224759"/>
              <a:gd name="connsiteY36" fmla="*/ 312516 h 1388962"/>
              <a:gd name="connsiteX37" fmla="*/ 3067291 w 4224759"/>
              <a:gd name="connsiteY37" fmla="*/ 300941 h 1388962"/>
              <a:gd name="connsiteX38" fmla="*/ 3102015 w 4224759"/>
              <a:gd name="connsiteY38" fmla="*/ 277792 h 1388962"/>
              <a:gd name="connsiteX39" fmla="*/ 3125165 w 4224759"/>
              <a:gd name="connsiteY39" fmla="*/ 254643 h 1388962"/>
              <a:gd name="connsiteX40" fmla="*/ 3159889 w 4224759"/>
              <a:gd name="connsiteY40" fmla="*/ 243068 h 1388962"/>
              <a:gd name="connsiteX41" fmla="*/ 3264061 w 4224759"/>
              <a:gd name="connsiteY41" fmla="*/ 185195 h 1388962"/>
              <a:gd name="connsiteX42" fmla="*/ 3298785 w 4224759"/>
              <a:gd name="connsiteY42" fmla="*/ 162045 h 1388962"/>
              <a:gd name="connsiteX43" fmla="*/ 3368233 w 4224759"/>
              <a:gd name="connsiteY43" fmla="*/ 138896 h 1388962"/>
              <a:gd name="connsiteX44" fmla="*/ 3437681 w 4224759"/>
              <a:gd name="connsiteY44" fmla="*/ 104172 h 1388962"/>
              <a:gd name="connsiteX45" fmla="*/ 3472405 w 4224759"/>
              <a:gd name="connsiteY45" fmla="*/ 81022 h 1388962"/>
              <a:gd name="connsiteX46" fmla="*/ 3541853 w 4224759"/>
              <a:gd name="connsiteY46" fmla="*/ 57873 h 1388962"/>
              <a:gd name="connsiteX47" fmla="*/ 3622876 w 4224759"/>
              <a:gd name="connsiteY47" fmla="*/ 34724 h 1388962"/>
              <a:gd name="connsiteX48" fmla="*/ 3715473 w 4224759"/>
              <a:gd name="connsiteY48" fmla="*/ 23149 h 1388962"/>
              <a:gd name="connsiteX49" fmla="*/ 3773347 w 4224759"/>
              <a:gd name="connsiteY49" fmla="*/ 11574 h 1388962"/>
              <a:gd name="connsiteX50" fmla="*/ 4062714 w 4224759"/>
              <a:gd name="connsiteY50" fmla="*/ 0 h 1388962"/>
              <a:gd name="connsiteX51" fmla="*/ 4224759 w 4224759"/>
              <a:gd name="connsiteY51" fmla="*/ 11574 h 1388962"/>
              <a:gd name="connsiteX0" fmla="*/ 0 w 4224759"/>
              <a:gd name="connsiteY0" fmla="*/ 1377387 h 1388962"/>
              <a:gd name="connsiteX1" fmla="*/ 498466 w 4224759"/>
              <a:gd name="connsiteY1" fmla="*/ 1388207 h 1388962"/>
              <a:gd name="connsiteX2" fmla="*/ 925975 w 4224759"/>
              <a:gd name="connsiteY2" fmla="*/ 1388962 h 1388962"/>
              <a:gd name="connsiteX3" fmla="*/ 1122744 w 4224759"/>
              <a:gd name="connsiteY3" fmla="*/ 1365812 h 1388962"/>
              <a:gd name="connsiteX4" fmla="*/ 1238491 w 4224759"/>
              <a:gd name="connsiteY4" fmla="*/ 1354238 h 1388962"/>
              <a:gd name="connsiteX5" fmla="*/ 1435261 w 4224759"/>
              <a:gd name="connsiteY5" fmla="*/ 1319514 h 1388962"/>
              <a:gd name="connsiteX6" fmla="*/ 1469985 w 4224759"/>
              <a:gd name="connsiteY6" fmla="*/ 1307939 h 1388962"/>
              <a:gd name="connsiteX7" fmla="*/ 1585732 w 4224759"/>
              <a:gd name="connsiteY7" fmla="*/ 1284790 h 1388962"/>
              <a:gd name="connsiteX8" fmla="*/ 1689904 w 4224759"/>
              <a:gd name="connsiteY8" fmla="*/ 1250066 h 1388962"/>
              <a:gd name="connsiteX9" fmla="*/ 1724628 w 4224759"/>
              <a:gd name="connsiteY9" fmla="*/ 1238491 h 1388962"/>
              <a:gd name="connsiteX10" fmla="*/ 1759352 w 4224759"/>
              <a:gd name="connsiteY10" fmla="*/ 1226916 h 1388962"/>
              <a:gd name="connsiteX11" fmla="*/ 1863524 w 4224759"/>
              <a:gd name="connsiteY11" fmla="*/ 1180617 h 1388962"/>
              <a:gd name="connsiteX12" fmla="*/ 1898248 w 4224759"/>
              <a:gd name="connsiteY12" fmla="*/ 1169043 h 1388962"/>
              <a:gd name="connsiteX13" fmla="*/ 1967696 w 4224759"/>
              <a:gd name="connsiteY13" fmla="*/ 1122744 h 1388962"/>
              <a:gd name="connsiteX14" fmla="*/ 2048719 w 4224759"/>
              <a:gd name="connsiteY14" fmla="*/ 1088020 h 1388962"/>
              <a:gd name="connsiteX15" fmla="*/ 2118167 w 4224759"/>
              <a:gd name="connsiteY15" fmla="*/ 1053296 h 1388962"/>
              <a:gd name="connsiteX16" fmla="*/ 2187615 w 4224759"/>
              <a:gd name="connsiteY16" fmla="*/ 1006997 h 1388962"/>
              <a:gd name="connsiteX17" fmla="*/ 2280213 w 4224759"/>
              <a:gd name="connsiteY17" fmla="*/ 949124 h 1388962"/>
              <a:gd name="connsiteX18" fmla="*/ 2349661 w 4224759"/>
              <a:gd name="connsiteY18" fmla="*/ 902825 h 1388962"/>
              <a:gd name="connsiteX19" fmla="*/ 2453833 w 4224759"/>
              <a:gd name="connsiteY19" fmla="*/ 844952 h 1388962"/>
              <a:gd name="connsiteX20" fmla="*/ 2500132 w 4224759"/>
              <a:gd name="connsiteY20" fmla="*/ 798653 h 1388962"/>
              <a:gd name="connsiteX21" fmla="*/ 2523281 w 4224759"/>
              <a:gd name="connsiteY21" fmla="*/ 775503 h 1388962"/>
              <a:gd name="connsiteX22" fmla="*/ 2569580 w 4224759"/>
              <a:gd name="connsiteY22" fmla="*/ 752354 h 1388962"/>
              <a:gd name="connsiteX23" fmla="*/ 2592729 w 4224759"/>
              <a:gd name="connsiteY23" fmla="*/ 717630 h 1388962"/>
              <a:gd name="connsiteX24" fmla="*/ 2627453 w 4224759"/>
              <a:gd name="connsiteY24" fmla="*/ 694481 h 1388962"/>
              <a:gd name="connsiteX25" fmla="*/ 2673752 w 4224759"/>
              <a:gd name="connsiteY25" fmla="*/ 648182 h 1388962"/>
              <a:gd name="connsiteX26" fmla="*/ 2708476 w 4224759"/>
              <a:gd name="connsiteY26" fmla="*/ 613458 h 1388962"/>
              <a:gd name="connsiteX27" fmla="*/ 2731625 w 4224759"/>
              <a:gd name="connsiteY27" fmla="*/ 578734 h 1388962"/>
              <a:gd name="connsiteX28" fmla="*/ 2766349 w 4224759"/>
              <a:gd name="connsiteY28" fmla="*/ 555585 h 1388962"/>
              <a:gd name="connsiteX29" fmla="*/ 2812648 w 4224759"/>
              <a:gd name="connsiteY29" fmla="*/ 497711 h 1388962"/>
              <a:gd name="connsiteX30" fmla="*/ 2847372 w 4224759"/>
              <a:gd name="connsiteY30" fmla="*/ 474562 h 1388962"/>
              <a:gd name="connsiteX31" fmla="*/ 2893671 w 4224759"/>
              <a:gd name="connsiteY31" fmla="*/ 428263 h 1388962"/>
              <a:gd name="connsiteX32" fmla="*/ 2928395 w 4224759"/>
              <a:gd name="connsiteY32" fmla="*/ 405114 h 1388962"/>
              <a:gd name="connsiteX33" fmla="*/ 2974694 w 4224759"/>
              <a:gd name="connsiteY33" fmla="*/ 358815 h 1388962"/>
              <a:gd name="connsiteX34" fmla="*/ 3009418 w 4224759"/>
              <a:gd name="connsiteY34" fmla="*/ 335666 h 1388962"/>
              <a:gd name="connsiteX35" fmla="*/ 3032567 w 4224759"/>
              <a:gd name="connsiteY35" fmla="*/ 312516 h 1388962"/>
              <a:gd name="connsiteX36" fmla="*/ 3067291 w 4224759"/>
              <a:gd name="connsiteY36" fmla="*/ 300941 h 1388962"/>
              <a:gd name="connsiteX37" fmla="*/ 3102015 w 4224759"/>
              <a:gd name="connsiteY37" fmla="*/ 277792 h 1388962"/>
              <a:gd name="connsiteX38" fmla="*/ 3125165 w 4224759"/>
              <a:gd name="connsiteY38" fmla="*/ 254643 h 1388962"/>
              <a:gd name="connsiteX39" fmla="*/ 3159889 w 4224759"/>
              <a:gd name="connsiteY39" fmla="*/ 243068 h 1388962"/>
              <a:gd name="connsiteX40" fmla="*/ 3264061 w 4224759"/>
              <a:gd name="connsiteY40" fmla="*/ 185195 h 1388962"/>
              <a:gd name="connsiteX41" fmla="*/ 3298785 w 4224759"/>
              <a:gd name="connsiteY41" fmla="*/ 162045 h 1388962"/>
              <a:gd name="connsiteX42" fmla="*/ 3368233 w 4224759"/>
              <a:gd name="connsiteY42" fmla="*/ 138896 h 1388962"/>
              <a:gd name="connsiteX43" fmla="*/ 3437681 w 4224759"/>
              <a:gd name="connsiteY43" fmla="*/ 104172 h 1388962"/>
              <a:gd name="connsiteX44" fmla="*/ 3472405 w 4224759"/>
              <a:gd name="connsiteY44" fmla="*/ 81022 h 1388962"/>
              <a:gd name="connsiteX45" fmla="*/ 3541853 w 4224759"/>
              <a:gd name="connsiteY45" fmla="*/ 57873 h 1388962"/>
              <a:gd name="connsiteX46" fmla="*/ 3622876 w 4224759"/>
              <a:gd name="connsiteY46" fmla="*/ 34724 h 1388962"/>
              <a:gd name="connsiteX47" fmla="*/ 3715473 w 4224759"/>
              <a:gd name="connsiteY47" fmla="*/ 23149 h 1388962"/>
              <a:gd name="connsiteX48" fmla="*/ 3773347 w 4224759"/>
              <a:gd name="connsiteY48" fmla="*/ 11574 h 1388962"/>
              <a:gd name="connsiteX49" fmla="*/ 4062714 w 4224759"/>
              <a:gd name="connsiteY49" fmla="*/ 0 h 1388962"/>
              <a:gd name="connsiteX50" fmla="*/ 4224759 w 4224759"/>
              <a:gd name="connsiteY50" fmla="*/ 11574 h 1388962"/>
              <a:gd name="connsiteX0" fmla="*/ 0 w 4224759"/>
              <a:gd name="connsiteY0" fmla="*/ 1377387 h 1388962"/>
              <a:gd name="connsiteX1" fmla="*/ 498466 w 4224759"/>
              <a:gd name="connsiteY1" fmla="*/ 1388207 h 1388962"/>
              <a:gd name="connsiteX2" fmla="*/ 925975 w 4224759"/>
              <a:gd name="connsiteY2" fmla="*/ 1388962 h 1388962"/>
              <a:gd name="connsiteX3" fmla="*/ 1122744 w 4224759"/>
              <a:gd name="connsiteY3" fmla="*/ 1365812 h 1388962"/>
              <a:gd name="connsiteX4" fmla="*/ 1238491 w 4224759"/>
              <a:gd name="connsiteY4" fmla="*/ 1354238 h 1388962"/>
              <a:gd name="connsiteX5" fmla="*/ 1435261 w 4224759"/>
              <a:gd name="connsiteY5" fmla="*/ 1319514 h 1388962"/>
              <a:gd name="connsiteX6" fmla="*/ 1469985 w 4224759"/>
              <a:gd name="connsiteY6" fmla="*/ 1307939 h 1388962"/>
              <a:gd name="connsiteX7" fmla="*/ 1585732 w 4224759"/>
              <a:gd name="connsiteY7" fmla="*/ 1284790 h 1388962"/>
              <a:gd name="connsiteX8" fmla="*/ 1689904 w 4224759"/>
              <a:gd name="connsiteY8" fmla="*/ 1250066 h 1388962"/>
              <a:gd name="connsiteX9" fmla="*/ 1724628 w 4224759"/>
              <a:gd name="connsiteY9" fmla="*/ 1238491 h 1388962"/>
              <a:gd name="connsiteX10" fmla="*/ 1863524 w 4224759"/>
              <a:gd name="connsiteY10" fmla="*/ 1180617 h 1388962"/>
              <a:gd name="connsiteX11" fmla="*/ 1898248 w 4224759"/>
              <a:gd name="connsiteY11" fmla="*/ 1169043 h 1388962"/>
              <a:gd name="connsiteX12" fmla="*/ 1967696 w 4224759"/>
              <a:gd name="connsiteY12" fmla="*/ 1122744 h 1388962"/>
              <a:gd name="connsiteX13" fmla="*/ 2048719 w 4224759"/>
              <a:gd name="connsiteY13" fmla="*/ 1088020 h 1388962"/>
              <a:gd name="connsiteX14" fmla="*/ 2118167 w 4224759"/>
              <a:gd name="connsiteY14" fmla="*/ 1053296 h 1388962"/>
              <a:gd name="connsiteX15" fmla="*/ 2187615 w 4224759"/>
              <a:gd name="connsiteY15" fmla="*/ 1006997 h 1388962"/>
              <a:gd name="connsiteX16" fmla="*/ 2280213 w 4224759"/>
              <a:gd name="connsiteY16" fmla="*/ 949124 h 1388962"/>
              <a:gd name="connsiteX17" fmla="*/ 2349661 w 4224759"/>
              <a:gd name="connsiteY17" fmla="*/ 902825 h 1388962"/>
              <a:gd name="connsiteX18" fmla="*/ 2453833 w 4224759"/>
              <a:gd name="connsiteY18" fmla="*/ 844952 h 1388962"/>
              <a:gd name="connsiteX19" fmla="*/ 2500132 w 4224759"/>
              <a:gd name="connsiteY19" fmla="*/ 798653 h 1388962"/>
              <a:gd name="connsiteX20" fmla="*/ 2523281 w 4224759"/>
              <a:gd name="connsiteY20" fmla="*/ 775503 h 1388962"/>
              <a:gd name="connsiteX21" fmla="*/ 2569580 w 4224759"/>
              <a:gd name="connsiteY21" fmla="*/ 752354 h 1388962"/>
              <a:gd name="connsiteX22" fmla="*/ 2592729 w 4224759"/>
              <a:gd name="connsiteY22" fmla="*/ 717630 h 1388962"/>
              <a:gd name="connsiteX23" fmla="*/ 2627453 w 4224759"/>
              <a:gd name="connsiteY23" fmla="*/ 694481 h 1388962"/>
              <a:gd name="connsiteX24" fmla="*/ 2673752 w 4224759"/>
              <a:gd name="connsiteY24" fmla="*/ 648182 h 1388962"/>
              <a:gd name="connsiteX25" fmla="*/ 2708476 w 4224759"/>
              <a:gd name="connsiteY25" fmla="*/ 613458 h 1388962"/>
              <a:gd name="connsiteX26" fmla="*/ 2731625 w 4224759"/>
              <a:gd name="connsiteY26" fmla="*/ 578734 h 1388962"/>
              <a:gd name="connsiteX27" fmla="*/ 2766349 w 4224759"/>
              <a:gd name="connsiteY27" fmla="*/ 555585 h 1388962"/>
              <a:gd name="connsiteX28" fmla="*/ 2812648 w 4224759"/>
              <a:gd name="connsiteY28" fmla="*/ 497711 h 1388962"/>
              <a:gd name="connsiteX29" fmla="*/ 2847372 w 4224759"/>
              <a:gd name="connsiteY29" fmla="*/ 474562 h 1388962"/>
              <a:gd name="connsiteX30" fmla="*/ 2893671 w 4224759"/>
              <a:gd name="connsiteY30" fmla="*/ 428263 h 1388962"/>
              <a:gd name="connsiteX31" fmla="*/ 2928395 w 4224759"/>
              <a:gd name="connsiteY31" fmla="*/ 405114 h 1388962"/>
              <a:gd name="connsiteX32" fmla="*/ 2974694 w 4224759"/>
              <a:gd name="connsiteY32" fmla="*/ 358815 h 1388962"/>
              <a:gd name="connsiteX33" fmla="*/ 3009418 w 4224759"/>
              <a:gd name="connsiteY33" fmla="*/ 335666 h 1388962"/>
              <a:gd name="connsiteX34" fmla="*/ 3032567 w 4224759"/>
              <a:gd name="connsiteY34" fmla="*/ 312516 h 1388962"/>
              <a:gd name="connsiteX35" fmla="*/ 3067291 w 4224759"/>
              <a:gd name="connsiteY35" fmla="*/ 300941 h 1388962"/>
              <a:gd name="connsiteX36" fmla="*/ 3102015 w 4224759"/>
              <a:gd name="connsiteY36" fmla="*/ 277792 h 1388962"/>
              <a:gd name="connsiteX37" fmla="*/ 3125165 w 4224759"/>
              <a:gd name="connsiteY37" fmla="*/ 254643 h 1388962"/>
              <a:gd name="connsiteX38" fmla="*/ 3159889 w 4224759"/>
              <a:gd name="connsiteY38" fmla="*/ 243068 h 1388962"/>
              <a:gd name="connsiteX39" fmla="*/ 3264061 w 4224759"/>
              <a:gd name="connsiteY39" fmla="*/ 185195 h 1388962"/>
              <a:gd name="connsiteX40" fmla="*/ 3298785 w 4224759"/>
              <a:gd name="connsiteY40" fmla="*/ 162045 h 1388962"/>
              <a:gd name="connsiteX41" fmla="*/ 3368233 w 4224759"/>
              <a:gd name="connsiteY41" fmla="*/ 138896 h 1388962"/>
              <a:gd name="connsiteX42" fmla="*/ 3437681 w 4224759"/>
              <a:gd name="connsiteY42" fmla="*/ 104172 h 1388962"/>
              <a:gd name="connsiteX43" fmla="*/ 3472405 w 4224759"/>
              <a:gd name="connsiteY43" fmla="*/ 81022 h 1388962"/>
              <a:gd name="connsiteX44" fmla="*/ 3541853 w 4224759"/>
              <a:gd name="connsiteY44" fmla="*/ 57873 h 1388962"/>
              <a:gd name="connsiteX45" fmla="*/ 3622876 w 4224759"/>
              <a:gd name="connsiteY45" fmla="*/ 34724 h 1388962"/>
              <a:gd name="connsiteX46" fmla="*/ 3715473 w 4224759"/>
              <a:gd name="connsiteY46" fmla="*/ 23149 h 1388962"/>
              <a:gd name="connsiteX47" fmla="*/ 3773347 w 4224759"/>
              <a:gd name="connsiteY47" fmla="*/ 11574 h 1388962"/>
              <a:gd name="connsiteX48" fmla="*/ 4062714 w 4224759"/>
              <a:gd name="connsiteY48" fmla="*/ 0 h 1388962"/>
              <a:gd name="connsiteX49" fmla="*/ 4224759 w 4224759"/>
              <a:gd name="connsiteY49" fmla="*/ 11574 h 1388962"/>
              <a:gd name="connsiteX0" fmla="*/ 0 w 4224759"/>
              <a:gd name="connsiteY0" fmla="*/ 1377387 h 1388962"/>
              <a:gd name="connsiteX1" fmla="*/ 498466 w 4224759"/>
              <a:gd name="connsiteY1" fmla="*/ 1388207 h 1388962"/>
              <a:gd name="connsiteX2" fmla="*/ 925975 w 4224759"/>
              <a:gd name="connsiteY2" fmla="*/ 1388962 h 1388962"/>
              <a:gd name="connsiteX3" fmla="*/ 1122744 w 4224759"/>
              <a:gd name="connsiteY3" fmla="*/ 1365812 h 1388962"/>
              <a:gd name="connsiteX4" fmla="*/ 1238491 w 4224759"/>
              <a:gd name="connsiteY4" fmla="*/ 1354238 h 1388962"/>
              <a:gd name="connsiteX5" fmla="*/ 1435261 w 4224759"/>
              <a:gd name="connsiteY5" fmla="*/ 1319514 h 1388962"/>
              <a:gd name="connsiteX6" fmla="*/ 1585732 w 4224759"/>
              <a:gd name="connsiteY6" fmla="*/ 1284790 h 1388962"/>
              <a:gd name="connsiteX7" fmla="*/ 1689904 w 4224759"/>
              <a:gd name="connsiteY7" fmla="*/ 1250066 h 1388962"/>
              <a:gd name="connsiteX8" fmla="*/ 1724628 w 4224759"/>
              <a:gd name="connsiteY8" fmla="*/ 1238491 h 1388962"/>
              <a:gd name="connsiteX9" fmla="*/ 1863524 w 4224759"/>
              <a:gd name="connsiteY9" fmla="*/ 1180617 h 1388962"/>
              <a:gd name="connsiteX10" fmla="*/ 1898248 w 4224759"/>
              <a:gd name="connsiteY10" fmla="*/ 1169043 h 1388962"/>
              <a:gd name="connsiteX11" fmla="*/ 1967696 w 4224759"/>
              <a:gd name="connsiteY11" fmla="*/ 1122744 h 1388962"/>
              <a:gd name="connsiteX12" fmla="*/ 2048719 w 4224759"/>
              <a:gd name="connsiteY12" fmla="*/ 1088020 h 1388962"/>
              <a:gd name="connsiteX13" fmla="*/ 2118167 w 4224759"/>
              <a:gd name="connsiteY13" fmla="*/ 1053296 h 1388962"/>
              <a:gd name="connsiteX14" fmla="*/ 2187615 w 4224759"/>
              <a:gd name="connsiteY14" fmla="*/ 1006997 h 1388962"/>
              <a:gd name="connsiteX15" fmla="*/ 2280213 w 4224759"/>
              <a:gd name="connsiteY15" fmla="*/ 949124 h 1388962"/>
              <a:gd name="connsiteX16" fmla="*/ 2349661 w 4224759"/>
              <a:gd name="connsiteY16" fmla="*/ 902825 h 1388962"/>
              <a:gd name="connsiteX17" fmla="*/ 2453833 w 4224759"/>
              <a:gd name="connsiteY17" fmla="*/ 844952 h 1388962"/>
              <a:gd name="connsiteX18" fmla="*/ 2500132 w 4224759"/>
              <a:gd name="connsiteY18" fmla="*/ 798653 h 1388962"/>
              <a:gd name="connsiteX19" fmla="*/ 2523281 w 4224759"/>
              <a:gd name="connsiteY19" fmla="*/ 775503 h 1388962"/>
              <a:gd name="connsiteX20" fmla="*/ 2569580 w 4224759"/>
              <a:gd name="connsiteY20" fmla="*/ 752354 h 1388962"/>
              <a:gd name="connsiteX21" fmla="*/ 2592729 w 4224759"/>
              <a:gd name="connsiteY21" fmla="*/ 717630 h 1388962"/>
              <a:gd name="connsiteX22" fmla="*/ 2627453 w 4224759"/>
              <a:gd name="connsiteY22" fmla="*/ 694481 h 1388962"/>
              <a:gd name="connsiteX23" fmla="*/ 2673752 w 4224759"/>
              <a:gd name="connsiteY23" fmla="*/ 648182 h 1388962"/>
              <a:gd name="connsiteX24" fmla="*/ 2708476 w 4224759"/>
              <a:gd name="connsiteY24" fmla="*/ 613458 h 1388962"/>
              <a:gd name="connsiteX25" fmla="*/ 2731625 w 4224759"/>
              <a:gd name="connsiteY25" fmla="*/ 578734 h 1388962"/>
              <a:gd name="connsiteX26" fmla="*/ 2766349 w 4224759"/>
              <a:gd name="connsiteY26" fmla="*/ 555585 h 1388962"/>
              <a:gd name="connsiteX27" fmla="*/ 2812648 w 4224759"/>
              <a:gd name="connsiteY27" fmla="*/ 497711 h 1388962"/>
              <a:gd name="connsiteX28" fmla="*/ 2847372 w 4224759"/>
              <a:gd name="connsiteY28" fmla="*/ 474562 h 1388962"/>
              <a:gd name="connsiteX29" fmla="*/ 2893671 w 4224759"/>
              <a:gd name="connsiteY29" fmla="*/ 428263 h 1388962"/>
              <a:gd name="connsiteX30" fmla="*/ 2928395 w 4224759"/>
              <a:gd name="connsiteY30" fmla="*/ 405114 h 1388962"/>
              <a:gd name="connsiteX31" fmla="*/ 2974694 w 4224759"/>
              <a:gd name="connsiteY31" fmla="*/ 358815 h 1388962"/>
              <a:gd name="connsiteX32" fmla="*/ 3009418 w 4224759"/>
              <a:gd name="connsiteY32" fmla="*/ 335666 h 1388962"/>
              <a:gd name="connsiteX33" fmla="*/ 3032567 w 4224759"/>
              <a:gd name="connsiteY33" fmla="*/ 312516 h 1388962"/>
              <a:gd name="connsiteX34" fmla="*/ 3067291 w 4224759"/>
              <a:gd name="connsiteY34" fmla="*/ 300941 h 1388962"/>
              <a:gd name="connsiteX35" fmla="*/ 3102015 w 4224759"/>
              <a:gd name="connsiteY35" fmla="*/ 277792 h 1388962"/>
              <a:gd name="connsiteX36" fmla="*/ 3125165 w 4224759"/>
              <a:gd name="connsiteY36" fmla="*/ 254643 h 1388962"/>
              <a:gd name="connsiteX37" fmla="*/ 3159889 w 4224759"/>
              <a:gd name="connsiteY37" fmla="*/ 243068 h 1388962"/>
              <a:gd name="connsiteX38" fmla="*/ 3264061 w 4224759"/>
              <a:gd name="connsiteY38" fmla="*/ 185195 h 1388962"/>
              <a:gd name="connsiteX39" fmla="*/ 3298785 w 4224759"/>
              <a:gd name="connsiteY39" fmla="*/ 162045 h 1388962"/>
              <a:gd name="connsiteX40" fmla="*/ 3368233 w 4224759"/>
              <a:gd name="connsiteY40" fmla="*/ 138896 h 1388962"/>
              <a:gd name="connsiteX41" fmla="*/ 3437681 w 4224759"/>
              <a:gd name="connsiteY41" fmla="*/ 104172 h 1388962"/>
              <a:gd name="connsiteX42" fmla="*/ 3472405 w 4224759"/>
              <a:gd name="connsiteY42" fmla="*/ 81022 h 1388962"/>
              <a:gd name="connsiteX43" fmla="*/ 3541853 w 4224759"/>
              <a:gd name="connsiteY43" fmla="*/ 57873 h 1388962"/>
              <a:gd name="connsiteX44" fmla="*/ 3622876 w 4224759"/>
              <a:gd name="connsiteY44" fmla="*/ 34724 h 1388962"/>
              <a:gd name="connsiteX45" fmla="*/ 3715473 w 4224759"/>
              <a:gd name="connsiteY45" fmla="*/ 23149 h 1388962"/>
              <a:gd name="connsiteX46" fmla="*/ 3773347 w 4224759"/>
              <a:gd name="connsiteY46" fmla="*/ 11574 h 1388962"/>
              <a:gd name="connsiteX47" fmla="*/ 4062714 w 4224759"/>
              <a:gd name="connsiteY47" fmla="*/ 0 h 1388962"/>
              <a:gd name="connsiteX48" fmla="*/ 4224759 w 4224759"/>
              <a:gd name="connsiteY48" fmla="*/ 11574 h 1388962"/>
              <a:gd name="connsiteX0" fmla="*/ 0 w 4224759"/>
              <a:gd name="connsiteY0" fmla="*/ 1377387 h 1388962"/>
              <a:gd name="connsiteX1" fmla="*/ 498466 w 4224759"/>
              <a:gd name="connsiteY1" fmla="*/ 1388207 h 1388962"/>
              <a:gd name="connsiteX2" fmla="*/ 925975 w 4224759"/>
              <a:gd name="connsiteY2" fmla="*/ 1388962 h 1388962"/>
              <a:gd name="connsiteX3" fmla="*/ 1122744 w 4224759"/>
              <a:gd name="connsiteY3" fmla="*/ 1365812 h 1388962"/>
              <a:gd name="connsiteX4" fmla="*/ 1238491 w 4224759"/>
              <a:gd name="connsiteY4" fmla="*/ 1354238 h 1388962"/>
              <a:gd name="connsiteX5" fmla="*/ 1435261 w 4224759"/>
              <a:gd name="connsiteY5" fmla="*/ 1319514 h 1388962"/>
              <a:gd name="connsiteX6" fmla="*/ 1585732 w 4224759"/>
              <a:gd name="connsiteY6" fmla="*/ 1284790 h 1388962"/>
              <a:gd name="connsiteX7" fmla="*/ 1689904 w 4224759"/>
              <a:gd name="connsiteY7" fmla="*/ 1250066 h 1388962"/>
              <a:gd name="connsiteX8" fmla="*/ 1724628 w 4224759"/>
              <a:gd name="connsiteY8" fmla="*/ 1238491 h 1388962"/>
              <a:gd name="connsiteX9" fmla="*/ 1863524 w 4224759"/>
              <a:gd name="connsiteY9" fmla="*/ 1180617 h 1388962"/>
              <a:gd name="connsiteX10" fmla="*/ 1898248 w 4224759"/>
              <a:gd name="connsiteY10" fmla="*/ 1169043 h 1388962"/>
              <a:gd name="connsiteX11" fmla="*/ 1967696 w 4224759"/>
              <a:gd name="connsiteY11" fmla="*/ 1122744 h 1388962"/>
              <a:gd name="connsiteX12" fmla="*/ 2048719 w 4224759"/>
              <a:gd name="connsiteY12" fmla="*/ 1088020 h 1388962"/>
              <a:gd name="connsiteX13" fmla="*/ 2118167 w 4224759"/>
              <a:gd name="connsiteY13" fmla="*/ 1053296 h 1388962"/>
              <a:gd name="connsiteX14" fmla="*/ 2187615 w 4224759"/>
              <a:gd name="connsiteY14" fmla="*/ 1006997 h 1388962"/>
              <a:gd name="connsiteX15" fmla="*/ 2280213 w 4224759"/>
              <a:gd name="connsiteY15" fmla="*/ 949124 h 1388962"/>
              <a:gd name="connsiteX16" fmla="*/ 2349661 w 4224759"/>
              <a:gd name="connsiteY16" fmla="*/ 902825 h 1388962"/>
              <a:gd name="connsiteX17" fmla="*/ 2453833 w 4224759"/>
              <a:gd name="connsiteY17" fmla="*/ 844952 h 1388962"/>
              <a:gd name="connsiteX18" fmla="*/ 2500132 w 4224759"/>
              <a:gd name="connsiteY18" fmla="*/ 798653 h 1388962"/>
              <a:gd name="connsiteX19" fmla="*/ 2523281 w 4224759"/>
              <a:gd name="connsiteY19" fmla="*/ 775503 h 1388962"/>
              <a:gd name="connsiteX20" fmla="*/ 2569580 w 4224759"/>
              <a:gd name="connsiteY20" fmla="*/ 752354 h 1388962"/>
              <a:gd name="connsiteX21" fmla="*/ 2592729 w 4224759"/>
              <a:gd name="connsiteY21" fmla="*/ 717630 h 1388962"/>
              <a:gd name="connsiteX22" fmla="*/ 2627453 w 4224759"/>
              <a:gd name="connsiteY22" fmla="*/ 694481 h 1388962"/>
              <a:gd name="connsiteX23" fmla="*/ 2673752 w 4224759"/>
              <a:gd name="connsiteY23" fmla="*/ 648182 h 1388962"/>
              <a:gd name="connsiteX24" fmla="*/ 2708476 w 4224759"/>
              <a:gd name="connsiteY24" fmla="*/ 613458 h 1388962"/>
              <a:gd name="connsiteX25" fmla="*/ 2731625 w 4224759"/>
              <a:gd name="connsiteY25" fmla="*/ 578734 h 1388962"/>
              <a:gd name="connsiteX26" fmla="*/ 2812648 w 4224759"/>
              <a:gd name="connsiteY26" fmla="*/ 497711 h 1388962"/>
              <a:gd name="connsiteX27" fmla="*/ 2847372 w 4224759"/>
              <a:gd name="connsiteY27" fmla="*/ 474562 h 1388962"/>
              <a:gd name="connsiteX28" fmla="*/ 2893671 w 4224759"/>
              <a:gd name="connsiteY28" fmla="*/ 428263 h 1388962"/>
              <a:gd name="connsiteX29" fmla="*/ 2928395 w 4224759"/>
              <a:gd name="connsiteY29" fmla="*/ 405114 h 1388962"/>
              <a:gd name="connsiteX30" fmla="*/ 2974694 w 4224759"/>
              <a:gd name="connsiteY30" fmla="*/ 358815 h 1388962"/>
              <a:gd name="connsiteX31" fmla="*/ 3009418 w 4224759"/>
              <a:gd name="connsiteY31" fmla="*/ 335666 h 1388962"/>
              <a:gd name="connsiteX32" fmla="*/ 3032567 w 4224759"/>
              <a:gd name="connsiteY32" fmla="*/ 312516 h 1388962"/>
              <a:gd name="connsiteX33" fmla="*/ 3067291 w 4224759"/>
              <a:gd name="connsiteY33" fmla="*/ 300941 h 1388962"/>
              <a:gd name="connsiteX34" fmla="*/ 3102015 w 4224759"/>
              <a:gd name="connsiteY34" fmla="*/ 277792 h 1388962"/>
              <a:gd name="connsiteX35" fmla="*/ 3125165 w 4224759"/>
              <a:gd name="connsiteY35" fmla="*/ 254643 h 1388962"/>
              <a:gd name="connsiteX36" fmla="*/ 3159889 w 4224759"/>
              <a:gd name="connsiteY36" fmla="*/ 243068 h 1388962"/>
              <a:gd name="connsiteX37" fmla="*/ 3264061 w 4224759"/>
              <a:gd name="connsiteY37" fmla="*/ 185195 h 1388962"/>
              <a:gd name="connsiteX38" fmla="*/ 3298785 w 4224759"/>
              <a:gd name="connsiteY38" fmla="*/ 162045 h 1388962"/>
              <a:gd name="connsiteX39" fmla="*/ 3368233 w 4224759"/>
              <a:gd name="connsiteY39" fmla="*/ 138896 h 1388962"/>
              <a:gd name="connsiteX40" fmla="*/ 3437681 w 4224759"/>
              <a:gd name="connsiteY40" fmla="*/ 104172 h 1388962"/>
              <a:gd name="connsiteX41" fmla="*/ 3472405 w 4224759"/>
              <a:gd name="connsiteY41" fmla="*/ 81022 h 1388962"/>
              <a:gd name="connsiteX42" fmla="*/ 3541853 w 4224759"/>
              <a:gd name="connsiteY42" fmla="*/ 57873 h 1388962"/>
              <a:gd name="connsiteX43" fmla="*/ 3622876 w 4224759"/>
              <a:gd name="connsiteY43" fmla="*/ 34724 h 1388962"/>
              <a:gd name="connsiteX44" fmla="*/ 3715473 w 4224759"/>
              <a:gd name="connsiteY44" fmla="*/ 23149 h 1388962"/>
              <a:gd name="connsiteX45" fmla="*/ 3773347 w 4224759"/>
              <a:gd name="connsiteY45" fmla="*/ 11574 h 1388962"/>
              <a:gd name="connsiteX46" fmla="*/ 4062714 w 4224759"/>
              <a:gd name="connsiteY46" fmla="*/ 0 h 1388962"/>
              <a:gd name="connsiteX47" fmla="*/ 4224759 w 4224759"/>
              <a:gd name="connsiteY47" fmla="*/ 11574 h 1388962"/>
              <a:gd name="connsiteX0" fmla="*/ 0 w 4224759"/>
              <a:gd name="connsiteY0" fmla="*/ 1377387 h 1388962"/>
              <a:gd name="connsiteX1" fmla="*/ 498466 w 4224759"/>
              <a:gd name="connsiteY1" fmla="*/ 1388207 h 1388962"/>
              <a:gd name="connsiteX2" fmla="*/ 925975 w 4224759"/>
              <a:gd name="connsiteY2" fmla="*/ 1388962 h 1388962"/>
              <a:gd name="connsiteX3" fmla="*/ 1122744 w 4224759"/>
              <a:gd name="connsiteY3" fmla="*/ 1365812 h 1388962"/>
              <a:gd name="connsiteX4" fmla="*/ 1238491 w 4224759"/>
              <a:gd name="connsiteY4" fmla="*/ 1354238 h 1388962"/>
              <a:gd name="connsiteX5" fmla="*/ 1435261 w 4224759"/>
              <a:gd name="connsiteY5" fmla="*/ 1319514 h 1388962"/>
              <a:gd name="connsiteX6" fmla="*/ 1585732 w 4224759"/>
              <a:gd name="connsiteY6" fmla="*/ 1284790 h 1388962"/>
              <a:gd name="connsiteX7" fmla="*/ 1689904 w 4224759"/>
              <a:gd name="connsiteY7" fmla="*/ 1250066 h 1388962"/>
              <a:gd name="connsiteX8" fmla="*/ 1724628 w 4224759"/>
              <a:gd name="connsiteY8" fmla="*/ 1238491 h 1388962"/>
              <a:gd name="connsiteX9" fmla="*/ 1863524 w 4224759"/>
              <a:gd name="connsiteY9" fmla="*/ 1180617 h 1388962"/>
              <a:gd name="connsiteX10" fmla="*/ 1898248 w 4224759"/>
              <a:gd name="connsiteY10" fmla="*/ 1169043 h 1388962"/>
              <a:gd name="connsiteX11" fmla="*/ 1967696 w 4224759"/>
              <a:gd name="connsiteY11" fmla="*/ 1122744 h 1388962"/>
              <a:gd name="connsiteX12" fmla="*/ 2048719 w 4224759"/>
              <a:gd name="connsiteY12" fmla="*/ 1088020 h 1388962"/>
              <a:gd name="connsiteX13" fmla="*/ 2118167 w 4224759"/>
              <a:gd name="connsiteY13" fmla="*/ 1053296 h 1388962"/>
              <a:gd name="connsiteX14" fmla="*/ 2187615 w 4224759"/>
              <a:gd name="connsiteY14" fmla="*/ 1006997 h 1388962"/>
              <a:gd name="connsiteX15" fmla="*/ 2280213 w 4224759"/>
              <a:gd name="connsiteY15" fmla="*/ 949124 h 1388962"/>
              <a:gd name="connsiteX16" fmla="*/ 2349661 w 4224759"/>
              <a:gd name="connsiteY16" fmla="*/ 902825 h 1388962"/>
              <a:gd name="connsiteX17" fmla="*/ 2453833 w 4224759"/>
              <a:gd name="connsiteY17" fmla="*/ 844952 h 1388962"/>
              <a:gd name="connsiteX18" fmla="*/ 2500132 w 4224759"/>
              <a:gd name="connsiteY18" fmla="*/ 798653 h 1388962"/>
              <a:gd name="connsiteX19" fmla="*/ 2523281 w 4224759"/>
              <a:gd name="connsiteY19" fmla="*/ 775503 h 1388962"/>
              <a:gd name="connsiteX20" fmla="*/ 2569580 w 4224759"/>
              <a:gd name="connsiteY20" fmla="*/ 752354 h 1388962"/>
              <a:gd name="connsiteX21" fmla="*/ 2592729 w 4224759"/>
              <a:gd name="connsiteY21" fmla="*/ 717630 h 1388962"/>
              <a:gd name="connsiteX22" fmla="*/ 2627453 w 4224759"/>
              <a:gd name="connsiteY22" fmla="*/ 694481 h 1388962"/>
              <a:gd name="connsiteX23" fmla="*/ 2673752 w 4224759"/>
              <a:gd name="connsiteY23" fmla="*/ 648182 h 1388962"/>
              <a:gd name="connsiteX24" fmla="*/ 2708476 w 4224759"/>
              <a:gd name="connsiteY24" fmla="*/ 613458 h 1388962"/>
              <a:gd name="connsiteX25" fmla="*/ 2731625 w 4224759"/>
              <a:gd name="connsiteY25" fmla="*/ 578734 h 1388962"/>
              <a:gd name="connsiteX26" fmla="*/ 2812648 w 4224759"/>
              <a:gd name="connsiteY26" fmla="*/ 497711 h 1388962"/>
              <a:gd name="connsiteX27" fmla="*/ 2847372 w 4224759"/>
              <a:gd name="connsiteY27" fmla="*/ 474562 h 1388962"/>
              <a:gd name="connsiteX28" fmla="*/ 2893671 w 4224759"/>
              <a:gd name="connsiteY28" fmla="*/ 428263 h 1388962"/>
              <a:gd name="connsiteX29" fmla="*/ 2928395 w 4224759"/>
              <a:gd name="connsiteY29" fmla="*/ 405114 h 1388962"/>
              <a:gd name="connsiteX30" fmla="*/ 3009418 w 4224759"/>
              <a:gd name="connsiteY30" fmla="*/ 335666 h 1388962"/>
              <a:gd name="connsiteX31" fmla="*/ 3032567 w 4224759"/>
              <a:gd name="connsiteY31" fmla="*/ 312516 h 1388962"/>
              <a:gd name="connsiteX32" fmla="*/ 3067291 w 4224759"/>
              <a:gd name="connsiteY32" fmla="*/ 300941 h 1388962"/>
              <a:gd name="connsiteX33" fmla="*/ 3102015 w 4224759"/>
              <a:gd name="connsiteY33" fmla="*/ 277792 h 1388962"/>
              <a:gd name="connsiteX34" fmla="*/ 3125165 w 4224759"/>
              <a:gd name="connsiteY34" fmla="*/ 254643 h 1388962"/>
              <a:gd name="connsiteX35" fmla="*/ 3159889 w 4224759"/>
              <a:gd name="connsiteY35" fmla="*/ 243068 h 1388962"/>
              <a:gd name="connsiteX36" fmla="*/ 3264061 w 4224759"/>
              <a:gd name="connsiteY36" fmla="*/ 185195 h 1388962"/>
              <a:gd name="connsiteX37" fmla="*/ 3298785 w 4224759"/>
              <a:gd name="connsiteY37" fmla="*/ 162045 h 1388962"/>
              <a:gd name="connsiteX38" fmla="*/ 3368233 w 4224759"/>
              <a:gd name="connsiteY38" fmla="*/ 138896 h 1388962"/>
              <a:gd name="connsiteX39" fmla="*/ 3437681 w 4224759"/>
              <a:gd name="connsiteY39" fmla="*/ 104172 h 1388962"/>
              <a:gd name="connsiteX40" fmla="*/ 3472405 w 4224759"/>
              <a:gd name="connsiteY40" fmla="*/ 81022 h 1388962"/>
              <a:gd name="connsiteX41" fmla="*/ 3541853 w 4224759"/>
              <a:gd name="connsiteY41" fmla="*/ 57873 h 1388962"/>
              <a:gd name="connsiteX42" fmla="*/ 3622876 w 4224759"/>
              <a:gd name="connsiteY42" fmla="*/ 34724 h 1388962"/>
              <a:gd name="connsiteX43" fmla="*/ 3715473 w 4224759"/>
              <a:gd name="connsiteY43" fmla="*/ 23149 h 1388962"/>
              <a:gd name="connsiteX44" fmla="*/ 3773347 w 4224759"/>
              <a:gd name="connsiteY44" fmla="*/ 11574 h 1388962"/>
              <a:gd name="connsiteX45" fmla="*/ 4062714 w 4224759"/>
              <a:gd name="connsiteY45" fmla="*/ 0 h 1388962"/>
              <a:gd name="connsiteX46" fmla="*/ 4224759 w 4224759"/>
              <a:gd name="connsiteY46" fmla="*/ 11574 h 1388962"/>
              <a:gd name="connsiteX0" fmla="*/ 0 w 4224759"/>
              <a:gd name="connsiteY0" fmla="*/ 1377387 h 1388962"/>
              <a:gd name="connsiteX1" fmla="*/ 498466 w 4224759"/>
              <a:gd name="connsiteY1" fmla="*/ 1388207 h 1388962"/>
              <a:gd name="connsiteX2" fmla="*/ 925975 w 4224759"/>
              <a:gd name="connsiteY2" fmla="*/ 1388962 h 1388962"/>
              <a:gd name="connsiteX3" fmla="*/ 1122744 w 4224759"/>
              <a:gd name="connsiteY3" fmla="*/ 1365812 h 1388962"/>
              <a:gd name="connsiteX4" fmla="*/ 1238491 w 4224759"/>
              <a:gd name="connsiteY4" fmla="*/ 1354238 h 1388962"/>
              <a:gd name="connsiteX5" fmla="*/ 1435261 w 4224759"/>
              <a:gd name="connsiteY5" fmla="*/ 1319514 h 1388962"/>
              <a:gd name="connsiteX6" fmla="*/ 1585732 w 4224759"/>
              <a:gd name="connsiteY6" fmla="*/ 1284790 h 1388962"/>
              <a:gd name="connsiteX7" fmla="*/ 1689904 w 4224759"/>
              <a:gd name="connsiteY7" fmla="*/ 1250066 h 1388962"/>
              <a:gd name="connsiteX8" fmla="*/ 1724628 w 4224759"/>
              <a:gd name="connsiteY8" fmla="*/ 1238491 h 1388962"/>
              <a:gd name="connsiteX9" fmla="*/ 1863524 w 4224759"/>
              <a:gd name="connsiteY9" fmla="*/ 1180617 h 1388962"/>
              <a:gd name="connsiteX10" fmla="*/ 1898248 w 4224759"/>
              <a:gd name="connsiteY10" fmla="*/ 1169043 h 1388962"/>
              <a:gd name="connsiteX11" fmla="*/ 1967696 w 4224759"/>
              <a:gd name="connsiteY11" fmla="*/ 1122744 h 1388962"/>
              <a:gd name="connsiteX12" fmla="*/ 2048719 w 4224759"/>
              <a:gd name="connsiteY12" fmla="*/ 1088020 h 1388962"/>
              <a:gd name="connsiteX13" fmla="*/ 2118167 w 4224759"/>
              <a:gd name="connsiteY13" fmla="*/ 1053296 h 1388962"/>
              <a:gd name="connsiteX14" fmla="*/ 2187615 w 4224759"/>
              <a:gd name="connsiteY14" fmla="*/ 1006997 h 1388962"/>
              <a:gd name="connsiteX15" fmla="*/ 2280213 w 4224759"/>
              <a:gd name="connsiteY15" fmla="*/ 949124 h 1388962"/>
              <a:gd name="connsiteX16" fmla="*/ 2349661 w 4224759"/>
              <a:gd name="connsiteY16" fmla="*/ 902825 h 1388962"/>
              <a:gd name="connsiteX17" fmla="*/ 2453833 w 4224759"/>
              <a:gd name="connsiteY17" fmla="*/ 844952 h 1388962"/>
              <a:gd name="connsiteX18" fmla="*/ 2500132 w 4224759"/>
              <a:gd name="connsiteY18" fmla="*/ 798653 h 1388962"/>
              <a:gd name="connsiteX19" fmla="*/ 2523281 w 4224759"/>
              <a:gd name="connsiteY19" fmla="*/ 775503 h 1388962"/>
              <a:gd name="connsiteX20" fmla="*/ 2569580 w 4224759"/>
              <a:gd name="connsiteY20" fmla="*/ 752354 h 1388962"/>
              <a:gd name="connsiteX21" fmla="*/ 2592729 w 4224759"/>
              <a:gd name="connsiteY21" fmla="*/ 717630 h 1388962"/>
              <a:gd name="connsiteX22" fmla="*/ 2627453 w 4224759"/>
              <a:gd name="connsiteY22" fmla="*/ 694481 h 1388962"/>
              <a:gd name="connsiteX23" fmla="*/ 2673752 w 4224759"/>
              <a:gd name="connsiteY23" fmla="*/ 648182 h 1388962"/>
              <a:gd name="connsiteX24" fmla="*/ 2708476 w 4224759"/>
              <a:gd name="connsiteY24" fmla="*/ 613458 h 1388962"/>
              <a:gd name="connsiteX25" fmla="*/ 2731625 w 4224759"/>
              <a:gd name="connsiteY25" fmla="*/ 578734 h 1388962"/>
              <a:gd name="connsiteX26" fmla="*/ 2812648 w 4224759"/>
              <a:gd name="connsiteY26" fmla="*/ 497711 h 1388962"/>
              <a:gd name="connsiteX27" fmla="*/ 2847372 w 4224759"/>
              <a:gd name="connsiteY27" fmla="*/ 474562 h 1388962"/>
              <a:gd name="connsiteX28" fmla="*/ 2928395 w 4224759"/>
              <a:gd name="connsiteY28" fmla="*/ 405114 h 1388962"/>
              <a:gd name="connsiteX29" fmla="*/ 3009418 w 4224759"/>
              <a:gd name="connsiteY29" fmla="*/ 335666 h 1388962"/>
              <a:gd name="connsiteX30" fmla="*/ 3032567 w 4224759"/>
              <a:gd name="connsiteY30" fmla="*/ 312516 h 1388962"/>
              <a:gd name="connsiteX31" fmla="*/ 3067291 w 4224759"/>
              <a:gd name="connsiteY31" fmla="*/ 300941 h 1388962"/>
              <a:gd name="connsiteX32" fmla="*/ 3102015 w 4224759"/>
              <a:gd name="connsiteY32" fmla="*/ 277792 h 1388962"/>
              <a:gd name="connsiteX33" fmla="*/ 3125165 w 4224759"/>
              <a:gd name="connsiteY33" fmla="*/ 254643 h 1388962"/>
              <a:gd name="connsiteX34" fmla="*/ 3159889 w 4224759"/>
              <a:gd name="connsiteY34" fmla="*/ 243068 h 1388962"/>
              <a:gd name="connsiteX35" fmla="*/ 3264061 w 4224759"/>
              <a:gd name="connsiteY35" fmla="*/ 185195 h 1388962"/>
              <a:gd name="connsiteX36" fmla="*/ 3298785 w 4224759"/>
              <a:gd name="connsiteY36" fmla="*/ 162045 h 1388962"/>
              <a:gd name="connsiteX37" fmla="*/ 3368233 w 4224759"/>
              <a:gd name="connsiteY37" fmla="*/ 138896 h 1388962"/>
              <a:gd name="connsiteX38" fmla="*/ 3437681 w 4224759"/>
              <a:gd name="connsiteY38" fmla="*/ 104172 h 1388962"/>
              <a:gd name="connsiteX39" fmla="*/ 3472405 w 4224759"/>
              <a:gd name="connsiteY39" fmla="*/ 81022 h 1388962"/>
              <a:gd name="connsiteX40" fmla="*/ 3541853 w 4224759"/>
              <a:gd name="connsiteY40" fmla="*/ 57873 h 1388962"/>
              <a:gd name="connsiteX41" fmla="*/ 3622876 w 4224759"/>
              <a:gd name="connsiteY41" fmla="*/ 34724 h 1388962"/>
              <a:gd name="connsiteX42" fmla="*/ 3715473 w 4224759"/>
              <a:gd name="connsiteY42" fmla="*/ 23149 h 1388962"/>
              <a:gd name="connsiteX43" fmla="*/ 3773347 w 4224759"/>
              <a:gd name="connsiteY43" fmla="*/ 11574 h 1388962"/>
              <a:gd name="connsiteX44" fmla="*/ 4062714 w 4224759"/>
              <a:gd name="connsiteY44" fmla="*/ 0 h 1388962"/>
              <a:gd name="connsiteX45" fmla="*/ 4224759 w 4224759"/>
              <a:gd name="connsiteY45" fmla="*/ 11574 h 1388962"/>
              <a:gd name="connsiteX0" fmla="*/ 0 w 4224759"/>
              <a:gd name="connsiteY0" fmla="*/ 1377387 h 1388962"/>
              <a:gd name="connsiteX1" fmla="*/ 498466 w 4224759"/>
              <a:gd name="connsiteY1" fmla="*/ 1388207 h 1388962"/>
              <a:gd name="connsiteX2" fmla="*/ 925975 w 4224759"/>
              <a:gd name="connsiteY2" fmla="*/ 1388962 h 1388962"/>
              <a:gd name="connsiteX3" fmla="*/ 1122744 w 4224759"/>
              <a:gd name="connsiteY3" fmla="*/ 1365812 h 1388962"/>
              <a:gd name="connsiteX4" fmla="*/ 1238491 w 4224759"/>
              <a:gd name="connsiteY4" fmla="*/ 1354238 h 1388962"/>
              <a:gd name="connsiteX5" fmla="*/ 1435261 w 4224759"/>
              <a:gd name="connsiteY5" fmla="*/ 1319514 h 1388962"/>
              <a:gd name="connsiteX6" fmla="*/ 1585732 w 4224759"/>
              <a:gd name="connsiteY6" fmla="*/ 1284790 h 1388962"/>
              <a:gd name="connsiteX7" fmla="*/ 1689904 w 4224759"/>
              <a:gd name="connsiteY7" fmla="*/ 1250066 h 1388962"/>
              <a:gd name="connsiteX8" fmla="*/ 1724628 w 4224759"/>
              <a:gd name="connsiteY8" fmla="*/ 1238491 h 1388962"/>
              <a:gd name="connsiteX9" fmla="*/ 1863524 w 4224759"/>
              <a:gd name="connsiteY9" fmla="*/ 1180617 h 1388962"/>
              <a:gd name="connsiteX10" fmla="*/ 1898248 w 4224759"/>
              <a:gd name="connsiteY10" fmla="*/ 1169043 h 1388962"/>
              <a:gd name="connsiteX11" fmla="*/ 1967696 w 4224759"/>
              <a:gd name="connsiteY11" fmla="*/ 1122744 h 1388962"/>
              <a:gd name="connsiteX12" fmla="*/ 2048719 w 4224759"/>
              <a:gd name="connsiteY12" fmla="*/ 1088020 h 1388962"/>
              <a:gd name="connsiteX13" fmla="*/ 2118167 w 4224759"/>
              <a:gd name="connsiteY13" fmla="*/ 1053296 h 1388962"/>
              <a:gd name="connsiteX14" fmla="*/ 2187615 w 4224759"/>
              <a:gd name="connsiteY14" fmla="*/ 1006997 h 1388962"/>
              <a:gd name="connsiteX15" fmla="*/ 2280213 w 4224759"/>
              <a:gd name="connsiteY15" fmla="*/ 949124 h 1388962"/>
              <a:gd name="connsiteX16" fmla="*/ 2349661 w 4224759"/>
              <a:gd name="connsiteY16" fmla="*/ 902825 h 1388962"/>
              <a:gd name="connsiteX17" fmla="*/ 2453833 w 4224759"/>
              <a:gd name="connsiteY17" fmla="*/ 844952 h 1388962"/>
              <a:gd name="connsiteX18" fmla="*/ 2500132 w 4224759"/>
              <a:gd name="connsiteY18" fmla="*/ 798653 h 1388962"/>
              <a:gd name="connsiteX19" fmla="*/ 2523281 w 4224759"/>
              <a:gd name="connsiteY19" fmla="*/ 775503 h 1388962"/>
              <a:gd name="connsiteX20" fmla="*/ 2569580 w 4224759"/>
              <a:gd name="connsiteY20" fmla="*/ 752354 h 1388962"/>
              <a:gd name="connsiteX21" fmla="*/ 2627453 w 4224759"/>
              <a:gd name="connsiteY21" fmla="*/ 694481 h 1388962"/>
              <a:gd name="connsiteX22" fmla="*/ 2673752 w 4224759"/>
              <a:gd name="connsiteY22" fmla="*/ 648182 h 1388962"/>
              <a:gd name="connsiteX23" fmla="*/ 2708476 w 4224759"/>
              <a:gd name="connsiteY23" fmla="*/ 613458 h 1388962"/>
              <a:gd name="connsiteX24" fmla="*/ 2731625 w 4224759"/>
              <a:gd name="connsiteY24" fmla="*/ 578734 h 1388962"/>
              <a:gd name="connsiteX25" fmla="*/ 2812648 w 4224759"/>
              <a:gd name="connsiteY25" fmla="*/ 497711 h 1388962"/>
              <a:gd name="connsiteX26" fmla="*/ 2847372 w 4224759"/>
              <a:gd name="connsiteY26" fmla="*/ 474562 h 1388962"/>
              <a:gd name="connsiteX27" fmla="*/ 2928395 w 4224759"/>
              <a:gd name="connsiteY27" fmla="*/ 405114 h 1388962"/>
              <a:gd name="connsiteX28" fmla="*/ 3009418 w 4224759"/>
              <a:gd name="connsiteY28" fmla="*/ 335666 h 1388962"/>
              <a:gd name="connsiteX29" fmla="*/ 3032567 w 4224759"/>
              <a:gd name="connsiteY29" fmla="*/ 312516 h 1388962"/>
              <a:gd name="connsiteX30" fmla="*/ 3067291 w 4224759"/>
              <a:gd name="connsiteY30" fmla="*/ 300941 h 1388962"/>
              <a:gd name="connsiteX31" fmla="*/ 3102015 w 4224759"/>
              <a:gd name="connsiteY31" fmla="*/ 277792 h 1388962"/>
              <a:gd name="connsiteX32" fmla="*/ 3125165 w 4224759"/>
              <a:gd name="connsiteY32" fmla="*/ 254643 h 1388962"/>
              <a:gd name="connsiteX33" fmla="*/ 3159889 w 4224759"/>
              <a:gd name="connsiteY33" fmla="*/ 243068 h 1388962"/>
              <a:gd name="connsiteX34" fmla="*/ 3264061 w 4224759"/>
              <a:gd name="connsiteY34" fmla="*/ 185195 h 1388962"/>
              <a:gd name="connsiteX35" fmla="*/ 3298785 w 4224759"/>
              <a:gd name="connsiteY35" fmla="*/ 162045 h 1388962"/>
              <a:gd name="connsiteX36" fmla="*/ 3368233 w 4224759"/>
              <a:gd name="connsiteY36" fmla="*/ 138896 h 1388962"/>
              <a:gd name="connsiteX37" fmla="*/ 3437681 w 4224759"/>
              <a:gd name="connsiteY37" fmla="*/ 104172 h 1388962"/>
              <a:gd name="connsiteX38" fmla="*/ 3472405 w 4224759"/>
              <a:gd name="connsiteY38" fmla="*/ 81022 h 1388962"/>
              <a:gd name="connsiteX39" fmla="*/ 3541853 w 4224759"/>
              <a:gd name="connsiteY39" fmla="*/ 57873 h 1388962"/>
              <a:gd name="connsiteX40" fmla="*/ 3622876 w 4224759"/>
              <a:gd name="connsiteY40" fmla="*/ 34724 h 1388962"/>
              <a:gd name="connsiteX41" fmla="*/ 3715473 w 4224759"/>
              <a:gd name="connsiteY41" fmla="*/ 23149 h 1388962"/>
              <a:gd name="connsiteX42" fmla="*/ 3773347 w 4224759"/>
              <a:gd name="connsiteY42" fmla="*/ 11574 h 1388962"/>
              <a:gd name="connsiteX43" fmla="*/ 4062714 w 4224759"/>
              <a:gd name="connsiteY43" fmla="*/ 0 h 1388962"/>
              <a:gd name="connsiteX44" fmla="*/ 4224759 w 4224759"/>
              <a:gd name="connsiteY44" fmla="*/ 11574 h 1388962"/>
              <a:gd name="connsiteX0" fmla="*/ 0 w 4224759"/>
              <a:gd name="connsiteY0" fmla="*/ 1377387 h 1388962"/>
              <a:gd name="connsiteX1" fmla="*/ 498466 w 4224759"/>
              <a:gd name="connsiteY1" fmla="*/ 1388207 h 1388962"/>
              <a:gd name="connsiteX2" fmla="*/ 925975 w 4224759"/>
              <a:gd name="connsiteY2" fmla="*/ 1388962 h 1388962"/>
              <a:gd name="connsiteX3" fmla="*/ 1122744 w 4224759"/>
              <a:gd name="connsiteY3" fmla="*/ 1365812 h 1388962"/>
              <a:gd name="connsiteX4" fmla="*/ 1238491 w 4224759"/>
              <a:gd name="connsiteY4" fmla="*/ 1354238 h 1388962"/>
              <a:gd name="connsiteX5" fmla="*/ 1435261 w 4224759"/>
              <a:gd name="connsiteY5" fmla="*/ 1319514 h 1388962"/>
              <a:gd name="connsiteX6" fmla="*/ 1585732 w 4224759"/>
              <a:gd name="connsiteY6" fmla="*/ 1284790 h 1388962"/>
              <a:gd name="connsiteX7" fmla="*/ 1689904 w 4224759"/>
              <a:gd name="connsiteY7" fmla="*/ 1250066 h 1388962"/>
              <a:gd name="connsiteX8" fmla="*/ 1724628 w 4224759"/>
              <a:gd name="connsiteY8" fmla="*/ 1238491 h 1388962"/>
              <a:gd name="connsiteX9" fmla="*/ 1863524 w 4224759"/>
              <a:gd name="connsiteY9" fmla="*/ 1180617 h 1388962"/>
              <a:gd name="connsiteX10" fmla="*/ 1898248 w 4224759"/>
              <a:gd name="connsiteY10" fmla="*/ 1169043 h 1388962"/>
              <a:gd name="connsiteX11" fmla="*/ 1967696 w 4224759"/>
              <a:gd name="connsiteY11" fmla="*/ 1122744 h 1388962"/>
              <a:gd name="connsiteX12" fmla="*/ 2048719 w 4224759"/>
              <a:gd name="connsiteY12" fmla="*/ 1088020 h 1388962"/>
              <a:gd name="connsiteX13" fmla="*/ 2118167 w 4224759"/>
              <a:gd name="connsiteY13" fmla="*/ 1053296 h 1388962"/>
              <a:gd name="connsiteX14" fmla="*/ 2187615 w 4224759"/>
              <a:gd name="connsiteY14" fmla="*/ 1006997 h 1388962"/>
              <a:gd name="connsiteX15" fmla="*/ 2280213 w 4224759"/>
              <a:gd name="connsiteY15" fmla="*/ 949124 h 1388962"/>
              <a:gd name="connsiteX16" fmla="*/ 2349661 w 4224759"/>
              <a:gd name="connsiteY16" fmla="*/ 902825 h 1388962"/>
              <a:gd name="connsiteX17" fmla="*/ 2453833 w 4224759"/>
              <a:gd name="connsiteY17" fmla="*/ 844952 h 1388962"/>
              <a:gd name="connsiteX18" fmla="*/ 2500132 w 4224759"/>
              <a:gd name="connsiteY18" fmla="*/ 798653 h 1388962"/>
              <a:gd name="connsiteX19" fmla="*/ 2523281 w 4224759"/>
              <a:gd name="connsiteY19" fmla="*/ 775503 h 1388962"/>
              <a:gd name="connsiteX20" fmla="*/ 2569580 w 4224759"/>
              <a:gd name="connsiteY20" fmla="*/ 752354 h 1388962"/>
              <a:gd name="connsiteX21" fmla="*/ 2627453 w 4224759"/>
              <a:gd name="connsiteY21" fmla="*/ 694481 h 1388962"/>
              <a:gd name="connsiteX22" fmla="*/ 2673752 w 4224759"/>
              <a:gd name="connsiteY22" fmla="*/ 648182 h 1388962"/>
              <a:gd name="connsiteX23" fmla="*/ 2708476 w 4224759"/>
              <a:gd name="connsiteY23" fmla="*/ 613458 h 1388962"/>
              <a:gd name="connsiteX24" fmla="*/ 2731625 w 4224759"/>
              <a:gd name="connsiteY24" fmla="*/ 578734 h 1388962"/>
              <a:gd name="connsiteX25" fmla="*/ 2812648 w 4224759"/>
              <a:gd name="connsiteY25" fmla="*/ 497711 h 1388962"/>
              <a:gd name="connsiteX26" fmla="*/ 2847372 w 4224759"/>
              <a:gd name="connsiteY26" fmla="*/ 474562 h 1388962"/>
              <a:gd name="connsiteX27" fmla="*/ 2928395 w 4224759"/>
              <a:gd name="connsiteY27" fmla="*/ 405114 h 1388962"/>
              <a:gd name="connsiteX28" fmla="*/ 3009418 w 4224759"/>
              <a:gd name="connsiteY28" fmla="*/ 335666 h 1388962"/>
              <a:gd name="connsiteX29" fmla="*/ 3032567 w 4224759"/>
              <a:gd name="connsiteY29" fmla="*/ 312516 h 1388962"/>
              <a:gd name="connsiteX30" fmla="*/ 3067291 w 4224759"/>
              <a:gd name="connsiteY30" fmla="*/ 300941 h 1388962"/>
              <a:gd name="connsiteX31" fmla="*/ 3125165 w 4224759"/>
              <a:gd name="connsiteY31" fmla="*/ 254643 h 1388962"/>
              <a:gd name="connsiteX32" fmla="*/ 3159889 w 4224759"/>
              <a:gd name="connsiteY32" fmla="*/ 243068 h 1388962"/>
              <a:gd name="connsiteX33" fmla="*/ 3264061 w 4224759"/>
              <a:gd name="connsiteY33" fmla="*/ 185195 h 1388962"/>
              <a:gd name="connsiteX34" fmla="*/ 3298785 w 4224759"/>
              <a:gd name="connsiteY34" fmla="*/ 162045 h 1388962"/>
              <a:gd name="connsiteX35" fmla="*/ 3368233 w 4224759"/>
              <a:gd name="connsiteY35" fmla="*/ 138896 h 1388962"/>
              <a:gd name="connsiteX36" fmla="*/ 3437681 w 4224759"/>
              <a:gd name="connsiteY36" fmla="*/ 104172 h 1388962"/>
              <a:gd name="connsiteX37" fmla="*/ 3472405 w 4224759"/>
              <a:gd name="connsiteY37" fmla="*/ 81022 h 1388962"/>
              <a:gd name="connsiteX38" fmla="*/ 3541853 w 4224759"/>
              <a:gd name="connsiteY38" fmla="*/ 57873 h 1388962"/>
              <a:gd name="connsiteX39" fmla="*/ 3622876 w 4224759"/>
              <a:gd name="connsiteY39" fmla="*/ 34724 h 1388962"/>
              <a:gd name="connsiteX40" fmla="*/ 3715473 w 4224759"/>
              <a:gd name="connsiteY40" fmla="*/ 23149 h 1388962"/>
              <a:gd name="connsiteX41" fmla="*/ 3773347 w 4224759"/>
              <a:gd name="connsiteY41" fmla="*/ 11574 h 1388962"/>
              <a:gd name="connsiteX42" fmla="*/ 4062714 w 4224759"/>
              <a:gd name="connsiteY42" fmla="*/ 0 h 1388962"/>
              <a:gd name="connsiteX43" fmla="*/ 4224759 w 4224759"/>
              <a:gd name="connsiteY43" fmla="*/ 11574 h 1388962"/>
              <a:gd name="connsiteX0" fmla="*/ 0 w 4224759"/>
              <a:gd name="connsiteY0" fmla="*/ 1377387 h 1388962"/>
              <a:gd name="connsiteX1" fmla="*/ 498466 w 4224759"/>
              <a:gd name="connsiteY1" fmla="*/ 1388207 h 1388962"/>
              <a:gd name="connsiteX2" fmla="*/ 925975 w 4224759"/>
              <a:gd name="connsiteY2" fmla="*/ 1388962 h 1388962"/>
              <a:gd name="connsiteX3" fmla="*/ 1122744 w 4224759"/>
              <a:gd name="connsiteY3" fmla="*/ 1365812 h 1388962"/>
              <a:gd name="connsiteX4" fmla="*/ 1238491 w 4224759"/>
              <a:gd name="connsiteY4" fmla="*/ 1354238 h 1388962"/>
              <a:gd name="connsiteX5" fmla="*/ 1435261 w 4224759"/>
              <a:gd name="connsiteY5" fmla="*/ 1319514 h 1388962"/>
              <a:gd name="connsiteX6" fmla="*/ 1585732 w 4224759"/>
              <a:gd name="connsiteY6" fmla="*/ 1284790 h 1388962"/>
              <a:gd name="connsiteX7" fmla="*/ 1689904 w 4224759"/>
              <a:gd name="connsiteY7" fmla="*/ 1250066 h 1388962"/>
              <a:gd name="connsiteX8" fmla="*/ 1724628 w 4224759"/>
              <a:gd name="connsiteY8" fmla="*/ 1238491 h 1388962"/>
              <a:gd name="connsiteX9" fmla="*/ 1863524 w 4224759"/>
              <a:gd name="connsiteY9" fmla="*/ 1180617 h 1388962"/>
              <a:gd name="connsiteX10" fmla="*/ 1898248 w 4224759"/>
              <a:gd name="connsiteY10" fmla="*/ 1169043 h 1388962"/>
              <a:gd name="connsiteX11" fmla="*/ 1967696 w 4224759"/>
              <a:gd name="connsiteY11" fmla="*/ 1122744 h 1388962"/>
              <a:gd name="connsiteX12" fmla="*/ 2048719 w 4224759"/>
              <a:gd name="connsiteY12" fmla="*/ 1088020 h 1388962"/>
              <a:gd name="connsiteX13" fmla="*/ 2118167 w 4224759"/>
              <a:gd name="connsiteY13" fmla="*/ 1053296 h 1388962"/>
              <a:gd name="connsiteX14" fmla="*/ 2187615 w 4224759"/>
              <a:gd name="connsiteY14" fmla="*/ 1006997 h 1388962"/>
              <a:gd name="connsiteX15" fmla="*/ 2280213 w 4224759"/>
              <a:gd name="connsiteY15" fmla="*/ 949124 h 1388962"/>
              <a:gd name="connsiteX16" fmla="*/ 2349661 w 4224759"/>
              <a:gd name="connsiteY16" fmla="*/ 902825 h 1388962"/>
              <a:gd name="connsiteX17" fmla="*/ 2453833 w 4224759"/>
              <a:gd name="connsiteY17" fmla="*/ 844952 h 1388962"/>
              <a:gd name="connsiteX18" fmla="*/ 2500132 w 4224759"/>
              <a:gd name="connsiteY18" fmla="*/ 798653 h 1388962"/>
              <a:gd name="connsiteX19" fmla="*/ 2523281 w 4224759"/>
              <a:gd name="connsiteY19" fmla="*/ 775503 h 1388962"/>
              <a:gd name="connsiteX20" fmla="*/ 2569580 w 4224759"/>
              <a:gd name="connsiteY20" fmla="*/ 752354 h 1388962"/>
              <a:gd name="connsiteX21" fmla="*/ 2627453 w 4224759"/>
              <a:gd name="connsiteY21" fmla="*/ 694481 h 1388962"/>
              <a:gd name="connsiteX22" fmla="*/ 2673752 w 4224759"/>
              <a:gd name="connsiteY22" fmla="*/ 648182 h 1388962"/>
              <a:gd name="connsiteX23" fmla="*/ 2708476 w 4224759"/>
              <a:gd name="connsiteY23" fmla="*/ 613458 h 1388962"/>
              <a:gd name="connsiteX24" fmla="*/ 2731625 w 4224759"/>
              <a:gd name="connsiteY24" fmla="*/ 578734 h 1388962"/>
              <a:gd name="connsiteX25" fmla="*/ 2812648 w 4224759"/>
              <a:gd name="connsiteY25" fmla="*/ 497711 h 1388962"/>
              <a:gd name="connsiteX26" fmla="*/ 2847372 w 4224759"/>
              <a:gd name="connsiteY26" fmla="*/ 474562 h 1388962"/>
              <a:gd name="connsiteX27" fmla="*/ 2928395 w 4224759"/>
              <a:gd name="connsiteY27" fmla="*/ 405114 h 1388962"/>
              <a:gd name="connsiteX28" fmla="*/ 3009418 w 4224759"/>
              <a:gd name="connsiteY28" fmla="*/ 335666 h 1388962"/>
              <a:gd name="connsiteX29" fmla="*/ 3032567 w 4224759"/>
              <a:gd name="connsiteY29" fmla="*/ 312516 h 1388962"/>
              <a:gd name="connsiteX30" fmla="*/ 3125165 w 4224759"/>
              <a:gd name="connsiteY30" fmla="*/ 254643 h 1388962"/>
              <a:gd name="connsiteX31" fmla="*/ 3159889 w 4224759"/>
              <a:gd name="connsiteY31" fmla="*/ 243068 h 1388962"/>
              <a:gd name="connsiteX32" fmla="*/ 3264061 w 4224759"/>
              <a:gd name="connsiteY32" fmla="*/ 185195 h 1388962"/>
              <a:gd name="connsiteX33" fmla="*/ 3298785 w 4224759"/>
              <a:gd name="connsiteY33" fmla="*/ 162045 h 1388962"/>
              <a:gd name="connsiteX34" fmla="*/ 3368233 w 4224759"/>
              <a:gd name="connsiteY34" fmla="*/ 138896 h 1388962"/>
              <a:gd name="connsiteX35" fmla="*/ 3437681 w 4224759"/>
              <a:gd name="connsiteY35" fmla="*/ 104172 h 1388962"/>
              <a:gd name="connsiteX36" fmla="*/ 3472405 w 4224759"/>
              <a:gd name="connsiteY36" fmla="*/ 81022 h 1388962"/>
              <a:gd name="connsiteX37" fmla="*/ 3541853 w 4224759"/>
              <a:gd name="connsiteY37" fmla="*/ 57873 h 1388962"/>
              <a:gd name="connsiteX38" fmla="*/ 3622876 w 4224759"/>
              <a:gd name="connsiteY38" fmla="*/ 34724 h 1388962"/>
              <a:gd name="connsiteX39" fmla="*/ 3715473 w 4224759"/>
              <a:gd name="connsiteY39" fmla="*/ 23149 h 1388962"/>
              <a:gd name="connsiteX40" fmla="*/ 3773347 w 4224759"/>
              <a:gd name="connsiteY40" fmla="*/ 11574 h 1388962"/>
              <a:gd name="connsiteX41" fmla="*/ 4062714 w 4224759"/>
              <a:gd name="connsiteY41" fmla="*/ 0 h 1388962"/>
              <a:gd name="connsiteX42" fmla="*/ 4224759 w 4224759"/>
              <a:gd name="connsiteY42" fmla="*/ 11574 h 1388962"/>
              <a:gd name="connsiteX0" fmla="*/ 0 w 4224759"/>
              <a:gd name="connsiteY0" fmla="*/ 1377387 h 1388962"/>
              <a:gd name="connsiteX1" fmla="*/ 498466 w 4224759"/>
              <a:gd name="connsiteY1" fmla="*/ 1388207 h 1388962"/>
              <a:gd name="connsiteX2" fmla="*/ 925975 w 4224759"/>
              <a:gd name="connsiteY2" fmla="*/ 1388962 h 1388962"/>
              <a:gd name="connsiteX3" fmla="*/ 1122744 w 4224759"/>
              <a:gd name="connsiteY3" fmla="*/ 1365812 h 1388962"/>
              <a:gd name="connsiteX4" fmla="*/ 1238491 w 4224759"/>
              <a:gd name="connsiteY4" fmla="*/ 1354238 h 1388962"/>
              <a:gd name="connsiteX5" fmla="*/ 1435261 w 4224759"/>
              <a:gd name="connsiteY5" fmla="*/ 1319514 h 1388962"/>
              <a:gd name="connsiteX6" fmla="*/ 1585732 w 4224759"/>
              <a:gd name="connsiteY6" fmla="*/ 1284790 h 1388962"/>
              <a:gd name="connsiteX7" fmla="*/ 1689904 w 4224759"/>
              <a:gd name="connsiteY7" fmla="*/ 1250066 h 1388962"/>
              <a:gd name="connsiteX8" fmla="*/ 1724628 w 4224759"/>
              <a:gd name="connsiteY8" fmla="*/ 1238491 h 1388962"/>
              <a:gd name="connsiteX9" fmla="*/ 1863524 w 4224759"/>
              <a:gd name="connsiteY9" fmla="*/ 1180617 h 1388962"/>
              <a:gd name="connsiteX10" fmla="*/ 1898248 w 4224759"/>
              <a:gd name="connsiteY10" fmla="*/ 1169043 h 1388962"/>
              <a:gd name="connsiteX11" fmla="*/ 1967696 w 4224759"/>
              <a:gd name="connsiteY11" fmla="*/ 1122744 h 1388962"/>
              <a:gd name="connsiteX12" fmla="*/ 2048719 w 4224759"/>
              <a:gd name="connsiteY12" fmla="*/ 1088020 h 1388962"/>
              <a:gd name="connsiteX13" fmla="*/ 2118167 w 4224759"/>
              <a:gd name="connsiteY13" fmla="*/ 1053296 h 1388962"/>
              <a:gd name="connsiteX14" fmla="*/ 2187615 w 4224759"/>
              <a:gd name="connsiteY14" fmla="*/ 1006997 h 1388962"/>
              <a:gd name="connsiteX15" fmla="*/ 2280213 w 4224759"/>
              <a:gd name="connsiteY15" fmla="*/ 949124 h 1388962"/>
              <a:gd name="connsiteX16" fmla="*/ 2349661 w 4224759"/>
              <a:gd name="connsiteY16" fmla="*/ 902825 h 1388962"/>
              <a:gd name="connsiteX17" fmla="*/ 2453833 w 4224759"/>
              <a:gd name="connsiteY17" fmla="*/ 844952 h 1388962"/>
              <a:gd name="connsiteX18" fmla="*/ 2500132 w 4224759"/>
              <a:gd name="connsiteY18" fmla="*/ 798653 h 1388962"/>
              <a:gd name="connsiteX19" fmla="*/ 2523281 w 4224759"/>
              <a:gd name="connsiteY19" fmla="*/ 775503 h 1388962"/>
              <a:gd name="connsiteX20" fmla="*/ 2569580 w 4224759"/>
              <a:gd name="connsiteY20" fmla="*/ 752354 h 1388962"/>
              <a:gd name="connsiteX21" fmla="*/ 2627453 w 4224759"/>
              <a:gd name="connsiteY21" fmla="*/ 694481 h 1388962"/>
              <a:gd name="connsiteX22" fmla="*/ 2673752 w 4224759"/>
              <a:gd name="connsiteY22" fmla="*/ 648182 h 1388962"/>
              <a:gd name="connsiteX23" fmla="*/ 2708476 w 4224759"/>
              <a:gd name="connsiteY23" fmla="*/ 613458 h 1388962"/>
              <a:gd name="connsiteX24" fmla="*/ 2731625 w 4224759"/>
              <a:gd name="connsiteY24" fmla="*/ 578734 h 1388962"/>
              <a:gd name="connsiteX25" fmla="*/ 2812648 w 4224759"/>
              <a:gd name="connsiteY25" fmla="*/ 497711 h 1388962"/>
              <a:gd name="connsiteX26" fmla="*/ 2847372 w 4224759"/>
              <a:gd name="connsiteY26" fmla="*/ 474562 h 1388962"/>
              <a:gd name="connsiteX27" fmla="*/ 2928395 w 4224759"/>
              <a:gd name="connsiteY27" fmla="*/ 405114 h 1388962"/>
              <a:gd name="connsiteX28" fmla="*/ 3009418 w 4224759"/>
              <a:gd name="connsiteY28" fmla="*/ 335666 h 1388962"/>
              <a:gd name="connsiteX29" fmla="*/ 3032567 w 4224759"/>
              <a:gd name="connsiteY29" fmla="*/ 312516 h 1388962"/>
              <a:gd name="connsiteX30" fmla="*/ 3125165 w 4224759"/>
              <a:gd name="connsiteY30" fmla="*/ 254643 h 1388962"/>
              <a:gd name="connsiteX31" fmla="*/ 3159889 w 4224759"/>
              <a:gd name="connsiteY31" fmla="*/ 243068 h 1388962"/>
              <a:gd name="connsiteX32" fmla="*/ 3264061 w 4224759"/>
              <a:gd name="connsiteY32" fmla="*/ 185195 h 1388962"/>
              <a:gd name="connsiteX33" fmla="*/ 3298785 w 4224759"/>
              <a:gd name="connsiteY33" fmla="*/ 162045 h 1388962"/>
              <a:gd name="connsiteX34" fmla="*/ 3368233 w 4224759"/>
              <a:gd name="connsiteY34" fmla="*/ 138896 h 1388962"/>
              <a:gd name="connsiteX35" fmla="*/ 3437681 w 4224759"/>
              <a:gd name="connsiteY35" fmla="*/ 104172 h 1388962"/>
              <a:gd name="connsiteX36" fmla="*/ 3541853 w 4224759"/>
              <a:gd name="connsiteY36" fmla="*/ 57873 h 1388962"/>
              <a:gd name="connsiteX37" fmla="*/ 3622876 w 4224759"/>
              <a:gd name="connsiteY37" fmla="*/ 34724 h 1388962"/>
              <a:gd name="connsiteX38" fmla="*/ 3715473 w 4224759"/>
              <a:gd name="connsiteY38" fmla="*/ 23149 h 1388962"/>
              <a:gd name="connsiteX39" fmla="*/ 3773347 w 4224759"/>
              <a:gd name="connsiteY39" fmla="*/ 11574 h 1388962"/>
              <a:gd name="connsiteX40" fmla="*/ 4062714 w 4224759"/>
              <a:gd name="connsiteY40" fmla="*/ 0 h 1388962"/>
              <a:gd name="connsiteX41" fmla="*/ 4224759 w 4224759"/>
              <a:gd name="connsiteY41" fmla="*/ 11574 h 1388962"/>
              <a:gd name="connsiteX0" fmla="*/ 0 w 4224759"/>
              <a:gd name="connsiteY0" fmla="*/ 1377387 h 1388962"/>
              <a:gd name="connsiteX1" fmla="*/ 498466 w 4224759"/>
              <a:gd name="connsiteY1" fmla="*/ 1388207 h 1388962"/>
              <a:gd name="connsiteX2" fmla="*/ 925975 w 4224759"/>
              <a:gd name="connsiteY2" fmla="*/ 1388962 h 1388962"/>
              <a:gd name="connsiteX3" fmla="*/ 1122744 w 4224759"/>
              <a:gd name="connsiteY3" fmla="*/ 1365812 h 1388962"/>
              <a:gd name="connsiteX4" fmla="*/ 1238491 w 4224759"/>
              <a:gd name="connsiteY4" fmla="*/ 1354238 h 1388962"/>
              <a:gd name="connsiteX5" fmla="*/ 1435261 w 4224759"/>
              <a:gd name="connsiteY5" fmla="*/ 1319514 h 1388962"/>
              <a:gd name="connsiteX6" fmla="*/ 1585732 w 4224759"/>
              <a:gd name="connsiteY6" fmla="*/ 1284790 h 1388962"/>
              <a:gd name="connsiteX7" fmla="*/ 1689904 w 4224759"/>
              <a:gd name="connsiteY7" fmla="*/ 1250066 h 1388962"/>
              <a:gd name="connsiteX8" fmla="*/ 1724628 w 4224759"/>
              <a:gd name="connsiteY8" fmla="*/ 1238491 h 1388962"/>
              <a:gd name="connsiteX9" fmla="*/ 1863524 w 4224759"/>
              <a:gd name="connsiteY9" fmla="*/ 1180617 h 1388962"/>
              <a:gd name="connsiteX10" fmla="*/ 1898248 w 4224759"/>
              <a:gd name="connsiteY10" fmla="*/ 1169043 h 1388962"/>
              <a:gd name="connsiteX11" fmla="*/ 1967696 w 4224759"/>
              <a:gd name="connsiteY11" fmla="*/ 1122744 h 1388962"/>
              <a:gd name="connsiteX12" fmla="*/ 2048719 w 4224759"/>
              <a:gd name="connsiteY12" fmla="*/ 1088020 h 1388962"/>
              <a:gd name="connsiteX13" fmla="*/ 2118167 w 4224759"/>
              <a:gd name="connsiteY13" fmla="*/ 1053296 h 1388962"/>
              <a:gd name="connsiteX14" fmla="*/ 2187615 w 4224759"/>
              <a:gd name="connsiteY14" fmla="*/ 1006997 h 1388962"/>
              <a:gd name="connsiteX15" fmla="*/ 2280213 w 4224759"/>
              <a:gd name="connsiteY15" fmla="*/ 949124 h 1388962"/>
              <a:gd name="connsiteX16" fmla="*/ 2349661 w 4224759"/>
              <a:gd name="connsiteY16" fmla="*/ 902825 h 1388962"/>
              <a:gd name="connsiteX17" fmla="*/ 2453833 w 4224759"/>
              <a:gd name="connsiteY17" fmla="*/ 844952 h 1388962"/>
              <a:gd name="connsiteX18" fmla="*/ 2500132 w 4224759"/>
              <a:gd name="connsiteY18" fmla="*/ 798653 h 1388962"/>
              <a:gd name="connsiteX19" fmla="*/ 2523281 w 4224759"/>
              <a:gd name="connsiteY19" fmla="*/ 775503 h 1388962"/>
              <a:gd name="connsiteX20" fmla="*/ 2569580 w 4224759"/>
              <a:gd name="connsiteY20" fmla="*/ 752354 h 1388962"/>
              <a:gd name="connsiteX21" fmla="*/ 2627453 w 4224759"/>
              <a:gd name="connsiteY21" fmla="*/ 694481 h 1388962"/>
              <a:gd name="connsiteX22" fmla="*/ 2673752 w 4224759"/>
              <a:gd name="connsiteY22" fmla="*/ 648182 h 1388962"/>
              <a:gd name="connsiteX23" fmla="*/ 2708476 w 4224759"/>
              <a:gd name="connsiteY23" fmla="*/ 613458 h 1388962"/>
              <a:gd name="connsiteX24" fmla="*/ 2731625 w 4224759"/>
              <a:gd name="connsiteY24" fmla="*/ 578734 h 1388962"/>
              <a:gd name="connsiteX25" fmla="*/ 2812648 w 4224759"/>
              <a:gd name="connsiteY25" fmla="*/ 497711 h 1388962"/>
              <a:gd name="connsiteX26" fmla="*/ 2847372 w 4224759"/>
              <a:gd name="connsiteY26" fmla="*/ 474562 h 1388962"/>
              <a:gd name="connsiteX27" fmla="*/ 2928395 w 4224759"/>
              <a:gd name="connsiteY27" fmla="*/ 405114 h 1388962"/>
              <a:gd name="connsiteX28" fmla="*/ 3009418 w 4224759"/>
              <a:gd name="connsiteY28" fmla="*/ 335666 h 1388962"/>
              <a:gd name="connsiteX29" fmla="*/ 3032567 w 4224759"/>
              <a:gd name="connsiteY29" fmla="*/ 312516 h 1388962"/>
              <a:gd name="connsiteX30" fmla="*/ 3125165 w 4224759"/>
              <a:gd name="connsiteY30" fmla="*/ 254643 h 1388962"/>
              <a:gd name="connsiteX31" fmla="*/ 3159889 w 4224759"/>
              <a:gd name="connsiteY31" fmla="*/ 243068 h 1388962"/>
              <a:gd name="connsiteX32" fmla="*/ 3264061 w 4224759"/>
              <a:gd name="connsiteY32" fmla="*/ 185195 h 1388962"/>
              <a:gd name="connsiteX33" fmla="*/ 3298785 w 4224759"/>
              <a:gd name="connsiteY33" fmla="*/ 162045 h 1388962"/>
              <a:gd name="connsiteX34" fmla="*/ 3368233 w 4224759"/>
              <a:gd name="connsiteY34" fmla="*/ 138896 h 1388962"/>
              <a:gd name="connsiteX35" fmla="*/ 3437681 w 4224759"/>
              <a:gd name="connsiteY35" fmla="*/ 104172 h 1388962"/>
              <a:gd name="connsiteX36" fmla="*/ 3541853 w 4224759"/>
              <a:gd name="connsiteY36" fmla="*/ 57873 h 1388962"/>
              <a:gd name="connsiteX37" fmla="*/ 3715473 w 4224759"/>
              <a:gd name="connsiteY37" fmla="*/ 23149 h 1388962"/>
              <a:gd name="connsiteX38" fmla="*/ 3773347 w 4224759"/>
              <a:gd name="connsiteY38" fmla="*/ 11574 h 1388962"/>
              <a:gd name="connsiteX39" fmla="*/ 4062714 w 4224759"/>
              <a:gd name="connsiteY39" fmla="*/ 0 h 1388962"/>
              <a:gd name="connsiteX40" fmla="*/ 4224759 w 4224759"/>
              <a:gd name="connsiteY40" fmla="*/ 11574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689904 w 4062714"/>
              <a:gd name="connsiteY7" fmla="*/ 1250066 h 1388962"/>
              <a:gd name="connsiteX8" fmla="*/ 1724628 w 4062714"/>
              <a:gd name="connsiteY8" fmla="*/ 1238491 h 1388962"/>
              <a:gd name="connsiteX9" fmla="*/ 1863524 w 4062714"/>
              <a:gd name="connsiteY9" fmla="*/ 1180617 h 1388962"/>
              <a:gd name="connsiteX10" fmla="*/ 1898248 w 4062714"/>
              <a:gd name="connsiteY10" fmla="*/ 1169043 h 1388962"/>
              <a:gd name="connsiteX11" fmla="*/ 1967696 w 4062714"/>
              <a:gd name="connsiteY11" fmla="*/ 1122744 h 1388962"/>
              <a:gd name="connsiteX12" fmla="*/ 2048719 w 4062714"/>
              <a:gd name="connsiteY12" fmla="*/ 1088020 h 1388962"/>
              <a:gd name="connsiteX13" fmla="*/ 2118167 w 4062714"/>
              <a:gd name="connsiteY13" fmla="*/ 1053296 h 1388962"/>
              <a:gd name="connsiteX14" fmla="*/ 2187615 w 4062714"/>
              <a:gd name="connsiteY14" fmla="*/ 1006997 h 1388962"/>
              <a:gd name="connsiteX15" fmla="*/ 2280213 w 4062714"/>
              <a:gd name="connsiteY15" fmla="*/ 949124 h 1388962"/>
              <a:gd name="connsiteX16" fmla="*/ 2349661 w 4062714"/>
              <a:gd name="connsiteY16" fmla="*/ 902825 h 1388962"/>
              <a:gd name="connsiteX17" fmla="*/ 2453833 w 4062714"/>
              <a:gd name="connsiteY17" fmla="*/ 844952 h 1388962"/>
              <a:gd name="connsiteX18" fmla="*/ 2500132 w 4062714"/>
              <a:gd name="connsiteY18" fmla="*/ 798653 h 1388962"/>
              <a:gd name="connsiteX19" fmla="*/ 2523281 w 4062714"/>
              <a:gd name="connsiteY19" fmla="*/ 775503 h 1388962"/>
              <a:gd name="connsiteX20" fmla="*/ 2569580 w 4062714"/>
              <a:gd name="connsiteY20" fmla="*/ 752354 h 1388962"/>
              <a:gd name="connsiteX21" fmla="*/ 2627453 w 4062714"/>
              <a:gd name="connsiteY21" fmla="*/ 694481 h 1388962"/>
              <a:gd name="connsiteX22" fmla="*/ 2673752 w 4062714"/>
              <a:gd name="connsiteY22" fmla="*/ 648182 h 1388962"/>
              <a:gd name="connsiteX23" fmla="*/ 2708476 w 4062714"/>
              <a:gd name="connsiteY23" fmla="*/ 613458 h 1388962"/>
              <a:gd name="connsiteX24" fmla="*/ 2731625 w 4062714"/>
              <a:gd name="connsiteY24" fmla="*/ 578734 h 1388962"/>
              <a:gd name="connsiteX25" fmla="*/ 2812648 w 4062714"/>
              <a:gd name="connsiteY25" fmla="*/ 497711 h 1388962"/>
              <a:gd name="connsiteX26" fmla="*/ 2847372 w 4062714"/>
              <a:gd name="connsiteY26" fmla="*/ 474562 h 1388962"/>
              <a:gd name="connsiteX27" fmla="*/ 2928395 w 4062714"/>
              <a:gd name="connsiteY27" fmla="*/ 405114 h 1388962"/>
              <a:gd name="connsiteX28" fmla="*/ 3009418 w 4062714"/>
              <a:gd name="connsiteY28" fmla="*/ 335666 h 1388962"/>
              <a:gd name="connsiteX29" fmla="*/ 3032567 w 4062714"/>
              <a:gd name="connsiteY29" fmla="*/ 312516 h 1388962"/>
              <a:gd name="connsiteX30" fmla="*/ 3125165 w 4062714"/>
              <a:gd name="connsiteY30" fmla="*/ 254643 h 1388962"/>
              <a:gd name="connsiteX31" fmla="*/ 3159889 w 4062714"/>
              <a:gd name="connsiteY31" fmla="*/ 243068 h 1388962"/>
              <a:gd name="connsiteX32" fmla="*/ 3264061 w 4062714"/>
              <a:gd name="connsiteY32" fmla="*/ 185195 h 1388962"/>
              <a:gd name="connsiteX33" fmla="*/ 3298785 w 4062714"/>
              <a:gd name="connsiteY33" fmla="*/ 162045 h 1388962"/>
              <a:gd name="connsiteX34" fmla="*/ 3368233 w 4062714"/>
              <a:gd name="connsiteY34" fmla="*/ 138896 h 1388962"/>
              <a:gd name="connsiteX35" fmla="*/ 3437681 w 4062714"/>
              <a:gd name="connsiteY35" fmla="*/ 104172 h 1388962"/>
              <a:gd name="connsiteX36" fmla="*/ 3541853 w 4062714"/>
              <a:gd name="connsiteY36" fmla="*/ 57873 h 1388962"/>
              <a:gd name="connsiteX37" fmla="*/ 3715473 w 4062714"/>
              <a:gd name="connsiteY37" fmla="*/ 23149 h 1388962"/>
              <a:gd name="connsiteX38" fmla="*/ 3773347 w 4062714"/>
              <a:gd name="connsiteY38" fmla="*/ 11574 h 1388962"/>
              <a:gd name="connsiteX39" fmla="*/ 4062714 w 4062714"/>
              <a:gd name="connsiteY39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689904 w 4062714"/>
              <a:gd name="connsiteY7" fmla="*/ 1250066 h 1388962"/>
              <a:gd name="connsiteX8" fmla="*/ 1724628 w 4062714"/>
              <a:gd name="connsiteY8" fmla="*/ 1238491 h 1388962"/>
              <a:gd name="connsiteX9" fmla="*/ 1863524 w 4062714"/>
              <a:gd name="connsiteY9" fmla="*/ 1180617 h 1388962"/>
              <a:gd name="connsiteX10" fmla="*/ 1898248 w 4062714"/>
              <a:gd name="connsiteY10" fmla="*/ 1169043 h 1388962"/>
              <a:gd name="connsiteX11" fmla="*/ 1967696 w 4062714"/>
              <a:gd name="connsiteY11" fmla="*/ 1122744 h 1388962"/>
              <a:gd name="connsiteX12" fmla="*/ 2048719 w 4062714"/>
              <a:gd name="connsiteY12" fmla="*/ 1088020 h 1388962"/>
              <a:gd name="connsiteX13" fmla="*/ 2118167 w 4062714"/>
              <a:gd name="connsiteY13" fmla="*/ 1053296 h 1388962"/>
              <a:gd name="connsiteX14" fmla="*/ 2187615 w 4062714"/>
              <a:gd name="connsiteY14" fmla="*/ 1006997 h 1388962"/>
              <a:gd name="connsiteX15" fmla="*/ 2280213 w 4062714"/>
              <a:gd name="connsiteY15" fmla="*/ 949124 h 1388962"/>
              <a:gd name="connsiteX16" fmla="*/ 2349661 w 4062714"/>
              <a:gd name="connsiteY16" fmla="*/ 902825 h 1388962"/>
              <a:gd name="connsiteX17" fmla="*/ 2453833 w 4062714"/>
              <a:gd name="connsiteY17" fmla="*/ 844952 h 1388962"/>
              <a:gd name="connsiteX18" fmla="*/ 2500132 w 4062714"/>
              <a:gd name="connsiteY18" fmla="*/ 798653 h 1388962"/>
              <a:gd name="connsiteX19" fmla="*/ 2523281 w 4062714"/>
              <a:gd name="connsiteY19" fmla="*/ 775503 h 1388962"/>
              <a:gd name="connsiteX20" fmla="*/ 2569580 w 4062714"/>
              <a:gd name="connsiteY20" fmla="*/ 752354 h 1388962"/>
              <a:gd name="connsiteX21" fmla="*/ 2627453 w 4062714"/>
              <a:gd name="connsiteY21" fmla="*/ 694481 h 1388962"/>
              <a:gd name="connsiteX22" fmla="*/ 2673752 w 4062714"/>
              <a:gd name="connsiteY22" fmla="*/ 648182 h 1388962"/>
              <a:gd name="connsiteX23" fmla="*/ 2708476 w 4062714"/>
              <a:gd name="connsiteY23" fmla="*/ 613458 h 1388962"/>
              <a:gd name="connsiteX24" fmla="*/ 2731625 w 4062714"/>
              <a:gd name="connsiteY24" fmla="*/ 578734 h 1388962"/>
              <a:gd name="connsiteX25" fmla="*/ 2812648 w 4062714"/>
              <a:gd name="connsiteY25" fmla="*/ 497711 h 1388962"/>
              <a:gd name="connsiteX26" fmla="*/ 2847372 w 4062714"/>
              <a:gd name="connsiteY26" fmla="*/ 474562 h 1388962"/>
              <a:gd name="connsiteX27" fmla="*/ 2928395 w 4062714"/>
              <a:gd name="connsiteY27" fmla="*/ 405114 h 1388962"/>
              <a:gd name="connsiteX28" fmla="*/ 3009418 w 4062714"/>
              <a:gd name="connsiteY28" fmla="*/ 335666 h 1388962"/>
              <a:gd name="connsiteX29" fmla="*/ 3032567 w 4062714"/>
              <a:gd name="connsiteY29" fmla="*/ 312516 h 1388962"/>
              <a:gd name="connsiteX30" fmla="*/ 3125165 w 4062714"/>
              <a:gd name="connsiteY30" fmla="*/ 254643 h 1388962"/>
              <a:gd name="connsiteX31" fmla="*/ 3264061 w 4062714"/>
              <a:gd name="connsiteY31" fmla="*/ 185195 h 1388962"/>
              <a:gd name="connsiteX32" fmla="*/ 3298785 w 4062714"/>
              <a:gd name="connsiteY32" fmla="*/ 162045 h 1388962"/>
              <a:gd name="connsiteX33" fmla="*/ 3368233 w 4062714"/>
              <a:gd name="connsiteY33" fmla="*/ 138896 h 1388962"/>
              <a:gd name="connsiteX34" fmla="*/ 3437681 w 4062714"/>
              <a:gd name="connsiteY34" fmla="*/ 104172 h 1388962"/>
              <a:gd name="connsiteX35" fmla="*/ 3541853 w 4062714"/>
              <a:gd name="connsiteY35" fmla="*/ 57873 h 1388962"/>
              <a:gd name="connsiteX36" fmla="*/ 3715473 w 4062714"/>
              <a:gd name="connsiteY36" fmla="*/ 23149 h 1388962"/>
              <a:gd name="connsiteX37" fmla="*/ 3773347 w 4062714"/>
              <a:gd name="connsiteY37" fmla="*/ 11574 h 1388962"/>
              <a:gd name="connsiteX38" fmla="*/ 4062714 w 4062714"/>
              <a:gd name="connsiteY38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689904 w 4062714"/>
              <a:gd name="connsiteY7" fmla="*/ 1250066 h 1388962"/>
              <a:gd name="connsiteX8" fmla="*/ 1724628 w 4062714"/>
              <a:gd name="connsiteY8" fmla="*/ 1238491 h 1388962"/>
              <a:gd name="connsiteX9" fmla="*/ 1863524 w 4062714"/>
              <a:gd name="connsiteY9" fmla="*/ 1180617 h 1388962"/>
              <a:gd name="connsiteX10" fmla="*/ 1898248 w 4062714"/>
              <a:gd name="connsiteY10" fmla="*/ 1169043 h 1388962"/>
              <a:gd name="connsiteX11" fmla="*/ 1967696 w 4062714"/>
              <a:gd name="connsiteY11" fmla="*/ 1122744 h 1388962"/>
              <a:gd name="connsiteX12" fmla="*/ 2048719 w 4062714"/>
              <a:gd name="connsiteY12" fmla="*/ 1088020 h 1388962"/>
              <a:gd name="connsiteX13" fmla="*/ 2118167 w 4062714"/>
              <a:gd name="connsiteY13" fmla="*/ 1053296 h 1388962"/>
              <a:gd name="connsiteX14" fmla="*/ 2187615 w 4062714"/>
              <a:gd name="connsiteY14" fmla="*/ 1006997 h 1388962"/>
              <a:gd name="connsiteX15" fmla="*/ 2280213 w 4062714"/>
              <a:gd name="connsiteY15" fmla="*/ 949124 h 1388962"/>
              <a:gd name="connsiteX16" fmla="*/ 2349661 w 4062714"/>
              <a:gd name="connsiteY16" fmla="*/ 902825 h 1388962"/>
              <a:gd name="connsiteX17" fmla="*/ 2453833 w 4062714"/>
              <a:gd name="connsiteY17" fmla="*/ 844952 h 1388962"/>
              <a:gd name="connsiteX18" fmla="*/ 2500132 w 4062714"/>
              <a:gd name="connsiteY18" fmla="*/ 798653 h 1388962"/>
              <a:gd name="connsiteX19" fmla="*/ 2523281 w 4062714"/>
              <a:gd name="connsiteY19" fmla="*/ 775503 h 1388962"/>
              <a:gd name="connsiteX20" fmla="*/ 2569580 w 4062714"/>
              <a:gd name="connsiteY20" fmla="*/ 752354 h 1388962"/>
              <a:gd name="connsiteX21" fmla="*/ 2627453 w 4062714"/>
              <a:gd name="connsiteY21" fmla="*/ 694481 h 1388962"/>
              <a:gd name="connsiteX22" fmla="*/ 2708476 w 4062714"/>
              <a:gd name="connsiteY22" fmla="*/ 613458 h 1388962"/>
              <a:gd name="connsiteX23" fmla="*/ 2731625 w 4062714"/>
              <a:gd name="connsiteY23" fmla="*/ 578734 h 1388962"/>
              <a:gd name="connsiteX24" fmla="*/ 2812648 w 4062714"/>
              <a:gd name="connsiteY24" fmla="*/ 497711 h 1388962"/>
              <a:gd name="connsiteX25" fmla="*/ 2847372 w 4062714"/>
              <a:gd name="connsiteY25" fmla="*/ 474562 h 1388962"/>
              <a:gd name="connsiteX26" fmla="*/ 2928395 w 4062714"/>
              <a:gd name="connsiteY26" fmla="*/ 405114 h 1388962"/>
              <a:gd name="connsiteX27" fmla="*/ 3009418 w 4062714"/>
              <a:gd name="connsiteY27" fmla="*/ 335666 h 1388962"/>
              <a:gd name="connsiteX28" fmla="*/ 3032567 w 4062714"/>
              <a:gd name="connsiteY28" fmla="*/ 312516 h 1388962"/>
              <a:gd name="connsiteX29" fmla="*/ 3125165 w 4062714"/>
              <a:gd name="connsiteY29" fmla="*/ 254643 h 1388962"/>
              <a:gd name="connsiteX30" fmla="*/ 3264061 w 4062714"/>
              <a:gd name="connsiteY30" fmla="*/ 185195 h 1388962"/>
              <a:gd name="connsiteX31" fmla="*/ 3298785 w 4062714"/>
              <a:gd name="connsiteY31" fmla="*/ 162045 h 1388962"/>
              <a:gd name="connsiteX32" fmla="*/ 3368233 w 4062714"/>
              <a:gd name="connsiteY32" fmla="*/ 138896 h 1388962"/>
              <a:gd name="connsiteX33" fmla="*/ 3437681 w 4062714"/>
              <a:gd name="connsiteY33" fmla="*/ 104172 h 1388962"/>
              <a:gd name="connsiteX34" fmla="*/ 3541853 w 4062714"/>
              <a:gd name="connsiteY34" fmla="*/ 57873 h 1388962"/>
              <a:gd name="connsiteX35" fmla="*/ 3715473 w 4062714"/>
              <a:gd name="connsiteY35" fmla="*/ 23149 h 1388962"/>
              <a:gd name="connsiteX36" fmla="*/ 3773347 w 4062714"/>
              <a:gd name="connsiteY36" fmla="*/ 11574 h 1388962"/>
              <a:gd name="connsiteX37" fmla="*/ 4062714 w 4062714"/>
              <a:gd name="connsiteY37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689904 w 4062714"/>
              <a:gd name="connsiteY7" fmla="*/ 1250066 h 1388962"/>
              <a:gd name="connsiteX8" fmla="*/ 1724628 w 4062714"/>
              <a:gd name="connsiteY8" fmla="*/ 1238491 h 1388962"/>
              <a:gd name="connsiteX9" fmla="*/ 1863524 w 4062714"/>
              <a:gd name="connsiteY9" fmla="*/ 1180617 h 1388962"/>
              <a:gd name="connsiteX10" fmla="*/ 1898248 w 4062714"/>
              <a:gd name="connsiteY10" fmla="*/ 1169043 h 1388962"/>
              <a:gd name="connsiteX11" fmla="*/ 1967696 w 4062714"/>
              <a:gd name="connsiteY11" fmla="*/ 1122744 h 1388962"/>
              <a:gd name="connsiteX12" fmla="*/ 2048719 w 4062714"/>
              <a:gd name="connsiteY12" fmla="*/ 1088020 h 1388962"/>
              <a:gd name="connsiteX13" fmla="*/ 2118167 w 4062714"/>
              <a:gd name="connsiteY13" fmla="*/ 1053296 h 1388962"/>
              <a:gd name="connsiteX14" fmla="*/ 2187615 w 4062714"/>
              <a:gd name="connsiteY14" fmla="*/ 1006997 h 1388962"/>
              <a:gd name="connsiteX15" fmla="*/ 2280213 w 4062714"/>
              <a:gd name="connsiteY15" fmla="*/ 949124 h 1388962"/>
              <a:gd name="connsiteX16" fmla="*/ 2349661 w 4062714"/>
              <a:gd name="connsiteY16" fmla="*/ 902825 h 1388962"/>
              <a:gd name="connsiteX17" fmla="*/ 2453833 w 4062714"/>
              <a:gd name="connsiteY17" fmla="*/ 844952 h 1388962"/>
              <a:gd name="connsiteX18" fmla="*/ 2500132 w 4062714"/>
              <a:gd name="connsiteY18" fmla="*/ 798653 h 1388962"/>
              <a:gd name="connsiteX19" fmla="*/ 2569580 w 4062714"/>
              <a:gd name="connsiteY19" fmla="*/ 752354 h 1388962"/>
              <a:gd name="connsiteX20" fmla="*/ 2627453 w 4062714"/>
              <a:gd name="connsiteY20" fmla="*/ 694481 h 1388962"/>
              <a:gd name="connsiteX21" fmla="*/ 2708476 w 4062714"/>
              <a:gd name="connsiteY21" fmla="*/ 613458 h 1388962"/>
              <a:gd name="connsiteX22" fmla="*/ 2731625 w 4062714"/>
              <a:gd name="connsiteY22" fmla="*/ 578734 h 1388962"/>
              <a:gd name="connsiteX23" fmla="*/ 2812648 w 4062714"/>
              <a:gd name="connsiteY23" fmla="*/ 497711 h 1388962"/>
              <a:gd name="connsiteX24" fmla="*/ 2847372 w 4062714"/>
              <a:gd name="connsiteY24" fmla="*/ 474562 h 1388962"/>
              <a:gd name="connsiteX25" fmla="*/ 2928395 w 4062714"/>
              <a:gd name="connsiteY25" fmla="*/ 405114 h 1388962"/>
              <a:gd name="connsiteX26" fmla="*/ 3009418 w 4062714"/>
              <a:gd name="connsiteY26" fmla="*/ 335666 h 1388962"/>
              <a:gd name="connsiteX27" fmla="*/ 3032567 w 4062714"/>
              <a:gd name="connsiteY27" fmla="*/ 312516 h 1388962"/>
              <a:gd name="connsiteX28" fmla="*/ 3125165 w 4062714"/>
              <a:gd name="connsiteY28" fmla="*/ 254643 h 1388962"/>
              <a:gd name="connsiteX29" fmla="*/ 3264061 w 4062714"/>
              <a:gd name="connsiteY29" fmla="*/ 185195 h 1388962"/>
              <a:gd name="connsiteX30" fmla="*/ 3298785 w 4062714"/>
              <a:gd name="connsiteY30" fmla="*/ 162045 h 1388962"/>
              <a:gd name="connsiteX31" fmla="*/ 3368233 w 4062714"/>
              <a:gd name="connsiteY31" fmla="*/ 138896 h 1388962"/>
              <a:gd name="connsiteX32" fmla="*/ 3437681 w 4062714"/>
              <a:gd name="connsiteY32" fmla="*/ 104172 h 1388962"/>
              <a:gd name="connsiteX33" fmla="*/ 3541853 w 4062714"/>
              <a:gd name="connsiteY33" fmla="*/ 57873 h 1388962"/>
              <a:gd name="connsiteX34" fmla="*/ 3715473 w 4062714"/>
              <a:gd name="connsiteY34" fmla="*/ 23149 h 1388962"/>
              <a:gd name="connsiteX35" fmla="*/ 3773347 w 4062714"/>
              <a:gd name="connsiteY35" fmla="*/ 11574 h 1388962"/>
              <a:gd name="connsiteX36" fmla="*/ 4062714 w 4062714"/>
              <a:gd name="connsiteY36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689904 w 4062714"/>
              <a:gd name="connsiteY7" fmla="*/ 1250066 h 1388962"/>
              <a:gd name="connsiteX8" fmla="*/ 1724628 w 4062714"/>
              <a:gd name="connsiteY8" fmla="*/ 1238491 h 1388962"/>
              <a:gd name="connsiteX9" fmla="*/ 1863524 w 4062714"/>
              <a:gd name="connsiteY9" fmla="*/ 1180617 h 1388962"/>
              <a:gd name="connsiteX10" fmla="*/ 1898248 w 4062714"/>
              <a:gd name="connsiteY10" fmla="*/ 1169043 h 1388962"/>
              <a:gd name="connsiteX11" fmla="*/ 1967696 w 4062714"/>
              <a:gd name="connsiteY11" fmla="*/ 1122744 h 1388962"/>
              <a:gd name="connsiteX12" fmla="*/ 2118167 w 4062714"/>
              <a:gd name="connsiteY12" fmla="*/ 1053296 h 1388962"/>
              <a:gd name="connsiteX13" fmla="*/ 2187615 w 4062714"/>
              <a:gd name="connsiteY13" fmla="*/ 1006997 h 1388962"/>
              <a:gd name="connsiteX14" fmla="*/ 2280213 w 4062714"/>
              <a:gd name="connsiteY14" fmla="*/ 949124 h 1388962"/>
              <a:gd name="connsiteX15" fmla="*/ 2349661 w 4062714"/>
              <a:gd name="connsiteY15" fmla="*/ 902825 h 1388962"/>
              <a:gd name="connsiteX16" fmla="*/ 2453833 w 4062714"/>
              <a:gd name="connsiteY16" fmla="*/ 844952 h 1388962"/>
              <a:gd name="connsiteX17" fmla="*/ 2500132 w 4062714"/>
              <a:gd name="connsiteY17" fmla="*/ 798653 h 1388962"/>
              <a:gd name="connsiteX18" fmla="*/ 2569580 w 4062714"/>
              <a:gd name="connsiteY18" fmla="*/ 752354 h 1388962"/>
              <a:gd name="connsiteX19" fmla="*/ 2627453 w 4062714"/>
              <a:gd name="connsiteY19" fmla="*/ 694481 h 1388962"/>
              <a:gd name="connsiteX20" fmla="*/ 2708476 w 4062714"/>
              <a:gd name="connsiteY20" fmla="*/ 613458 h 1388962"/>
              <a:gd name="connsiteX21" fmla="*/ 2731625 w 4062714"/>
              <a:gd name="connsiteY21" fmla="*/ 578734 h 1388962"/>
              <a:gd name="connsiteX22" fmla="*/ 2812648 w 4062714"/>
              <a:gd name="connsiteY22" fmla="*/ 497711 h 1388962"/>
              <a:gd name="connsiteX23" fmla="*/ 2847372 w 4062714"/>
              <a:gd name="connsiteY23" fmla="*/ 474562 h 1388962"/>
              <a:gd name="connsiteX24" fmla="*/ 2928395 w 4062714"/>
              <a:gd name="connsiteY24" fmla="*/ 405114 h 1388962"/>
              <a:gd name="connsiteX25" fmla="*/ 3009418 w 4062714"/>
              <a:gd name="connsiteY25" fmla="*/ 335666 h 1388962"/>
              <a:gd name="connsiteX26" fmla="*/ 3032567 w 4062714"/>
              <a:gd name="connsiteY26" fmla="*/ 312516 h 1388962"/>
              <a:gd name="connsiteX27" fmla="*/ 3125165 w 4062714"/>
              <a:gd name="connsiteY27" fmla="*/ 254643 h 1388962"/>
              <a:gd name="connsiteX28" fmla="*/ 3264061 w 4062714"/>
              <a:gd name="connsiteY28" fmla="*/ 185195 h 1388962"/>
              <a:gd name="connsiteX29" fmla="*/ 3298785 w 4062714"/>
              <a:gd name="connsiteY29" fmla="*/ 162045 h 1388962"/>
              <a:gd name="connsiteX30" fmla="*/ 3368233 w 4062714"/>
              <a:gd name="connsiteY30" fmla="*/ 138896 h 1388962"/>
              <a:gd name="connsiteX31" fmla="*/ 3437681 w 4062714"/>
              <a:gd name="connsiteY31" fmla="*/ 104172 h 1388962"/>
              <a:gd name="connsiteX32" fmla="*/ 3541853 w 4062714"/>
              <a:gd name="connsiteY32" fmla="*/ 57873 h 1388962"/>
              <a:gd name="connsiteX33" fmla="*/ 3715473 w 4062714"/>
              <a:gd name="connsiteY33" fmla="*/ 23149 h 1388962"/>
              <a:gd name="connsiteX34" fmla="*/ 3773347 w 4062714"/>
              <a:gd name="connsiteY34" fmla="*/ 11574 h 1388962"/>
              <a:gd name="connsiteX35" fmla="*/ 4062714 w 4062714"/>
              <a:gd name="connsiteY35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724628 w 4062714"/>
              <a:gd name="connsiteY7" fmla="*/ 1238491 h 1388962"/>
              <a:gd name="connsiteX8" fmla="*/ 1863524 w 4062714"/>
              <a:gd name="connsiteY8" fmla="*/ 1180617 h 1388962"/>
              <a:gd name="connsiteX9" fmla="*/ 1898248 w 4062714"/>
              <a:gd name="connsiteY9" fmla="*/ 1169043 h 1388962"/>
              <a:gd name="connsiteX10" fmla="*/ 1967696 w 4062714"/>
              <a:gd name="connsiteY10" fmla="*/ 1122744 h 1388962"/>
              <a:gd name="connsiteX11" fmla="*/ 2118167 w 4062714"/>
              <a:gd name="connsiteY11" fmla="*/ 1053296 h 1388962"/>
              <a:gd name="connsiteX12" fmla="*/ 2187615 w 4062714"/>
              <a:gd name="connsiteY12" fmla="*/ 1006997 h 1388962"/>
              <a:gd name="connsiteX13" fmla="*/ 2280213 w 4062714"/>
              <a:gd name="connsiteY13" fmla="*/ 949124 h 1388962"/>
              <a:gd name="connsiteX14" fmla="*/ 2349661 w 4062714"/>
              <a:gd name="connsiteY14" fmla="*/ 902825 h 1388962"/>
              <a:gd name="connsiteX15" fmla="*/ 2453833 w 4062714"/>
              <a:gd name="connsiteY15" fmla="*/ 844952 h 1388962"/>
              <a:gd name="connsiteX16" fmla="*/ 2500132 w 4062714"/>
              <a:gd name="connsiteY16" fmla="*/ 798653 h 1388962"/>
              <a:gd name="connsiteX17" fmla="*/ 2569580 w 4062714"/>
              <a:gd name="connsiteY17" fmla="*/ 752354 h 1388962"/>
              <a:gd name="connsiteX18" fmla="*/ 2627453 w 4062714"/>
              <a:gd name="connsiteY18" fmla="*/ 694481 h 1388962"/>
              <a:gd name="connsiteX19" fmla="*/ 2708476 w 4062714"/>
              <a:gd name="connsiteY19" fmla="*/ 613458 h 1388962"/>
              <a:gd name="connsiteX20" fmla="*/ 2731625 w 4062714"/>
              <a:gd name="connsiteY20" fmla="*/ 578734 h 1388962"/>
              <a:gd name="connsiteX21" fmla="*/ 2812648 w 4062714"/>
              <a:gd name="connsiteY21" fmla="*/ 497711 h 1388962"/>
              <a:gd name="connsiteX22" fmla="*/ 2847372 w 4062714"/>
              <a:gd name="connsiteY22" fmla="*/ 474562 h 1388962"/>
              <a:gd name="connsiteX23" fmla="*/ 2928395 w 4062714"/>
              <a:gd name="connsiteY23" fmla="*/ 405114 h 1388962"/>
              <a:gd name="connsiteX24" fmla="*/ 3009418 w 4062714"/>
              <a:gd name="connsiteY24" fmla="*/ 335666 h 1388962"/>
              <a:gd name="connsiteX25" fmla="*/ 3032567 w 4062714"/>
              <a:gd name="connsiteY25" fmla="*/ 312516 h 1388962"/>
              <a:gd name="connsiteX26" fmla="*/ 3125165 w 4062714"/>
              <a:gd name="connsiteY26" fmla="*/ 254643 h 1388962"/>
              <a:gd name="connsiteX27" fmla="*/ 3264061 w 4062714"/>
              <a:gd name="connsiteY27" fmla="*/ 185195 h 1388962"/>
              <a:gd name="connsiteX28" fmla="*/ 3298785 w 4062714"/>
              <a:gd name="connsiteY28" fmla="*/ 162045 h 1388962"/>
              <a:gd name="connsiteX29" fmla="*/ 3368233 w 4062714"/>
              <a:gd name="connsiteY29" fmla="*/ 138896 h 1388962"/>
              <a:gd name="connsiteX30" fmla="*/ 3437681 w 4062714"/>
              <a:gd name="connsiteY30" fmla="*/ 104172 h 1388962"/>
              <a:gd name="connsiteX31" fmla="*/ 3541853 w 4062714"/>
              <a:gd name="connsiteY31" fmla="*/ 57873 h 1388962"/>
              <a:gd name="connsiteX32" fmla="*/ 3715473 w 4062714"/>
              <a:gd name="connsiteY32" fmla="*/ 23149 h 1388962"/>
              <a:gd name="connsiteX33" fmla="*/ 3773347 w 4062714"/>
              <a:gd name="connsiteY33" fmla="*/ 11574 h 1388962"/>
              <a:gd name="connsiteX34" fmla="*/ 4062714 w 4062714"/>
              <a:gd name="connsiteY34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724628 w 4062714"/>
              <a:gd name="connsiteY7" fmla="*/ 1238491 h 1388962"/>
              <a:gd name="connsiteX8" fmla="*/ 1863524 w 4062714"/>
              <a:gd name="connsiteY8" fmla="*/ 1180617 h 1388962"/>
              <a:gd name="connsiteX9" fmla="*/ 1967696 w 4062714"/>
              <a:gd name="connsiteY9" fmla="*/ 1122744 h 1388962"/>
              <a:gd name="connsiteX10" fmla="*/ 2118167 w 4062714"/>
              <a:gd name="connsiteY10" fmla="*/ 1053296 h 1388962"/>
              <a:gd name="connsiteX11" fmla="*/ 2187615 w 4062714"/>
              <a:gd name="connsiteY11" fmla="*/ 1006997 h 1388962"/>
              <a:gd name="connsiteX12" fmla="*/ 2280213 w 4062714"/>
              <a:gd name="connsiteY12" fmla="*/ 949124 h 1388962"/>
              <a:gd name="connsiteX13" fmla="*/ 2349661 w 4062714"/>
              <a:gd name="connsiteY13" fmla="*/ 902825 h 1388962"/>
              <a:gd name="connsiteX14" fmla="*/ 2453833 w 4062714"/>
              <a:gd name="connsiteY14" fmla="*/ 844952 h 1388962"/>
              <a:gd name="connsiteX15" fmla="*/ 2500132 w 4062714"/>
              <a:gd name="connsiteY15" fmla="*/ 798653 h 1388962"/>
              <a:gd name="connsiteX16" fmla="*/ 2569580 w 4062714"/>
              <a:gd name="connsiteY16" fmla="*/ 752354 h 1388962"/>
              <a:gd name="connsiteX17" fmla="*/ 2627453 w 4062714"/>
              <a:gd name="connsiteY17" fmla="*/ 694481 h 1388962"/>
              <a:gd name="connsiteX18" fmla="*/ 2708476 w 4062714"/>
              <a:gd name="connsiteY18" fmla="*/ 613458 h 1388962"/>
              <a:gd name="connsiteX19" fmla="*/ 2731625 w 4062714"/>
              <a:gd name="connsiteY19" fmla="*/ 578734 h 1388962"/>
              <a:gd name="connsiteX20" fmla="*/ 2812648 w 4062714"/>
              <a:gd name="connsiteY20" fmla="*/ 497711 h 1388962"/>
              <a:gd name="connsiteX21" fmla="*/ 2847372 w 4062714"/>
              <a:gd name="connsiteY21" fmla="*/ 474562 h 1388962"/>
              <a:gd name="connsiteX22" fmla="*/ 2928395 w 4062714"/>
              <a:gd name="connsiteY22" fmla="*/ 405114 h 1388962"/>
              <a:gd name="connsiteX23" fmla="*/ 3009418 w 4062714"/>
              <a:gd name="connsiteY23" fmla="*/ 335666 h 1388962"/>
              <a:gd name="connsiteX24" fmla="*/ 3032567 w 4062714"/>
              <a:gd name="connsiteY24" fmla="*/ 312516 h 1388962"/>
              <a:gd name="connsiteX25" fmla="*/ 3125165 w 4062714"/>
              <a:gd name="connsiteY25" fmla="*/ 254643 h 1388962"/>
              <a:gd name="connsiteX26" fmla="*/ 3264061 w 4062714"/>
              <a:gd name="connsiteY26" fmla="*/ 185195 h 1388962"/>
              <a:gd name="connsiteX27" fmla="*/ 3298785 w 4062714"/>
              <a:gd name="connsiteY27" fmla="*/ 162045 h 1388962"/>
              <a:gd name="connsiteX28" fmla="*/ 3368233 w 4062714"/>
              <a:gd name="connsiteY28" fmla="*/ 138896 h 1388962"/>
              <a:gd name="connsiteX29" fmla="*/ 3437681 w 4062714"/>
              <a:gd name="connsiteY29" fmla="*/ 104172 h 1388962"/>
              <a:gd name="connsiteX30" fmla="*/ 3541853 w 4062714"/>
              <a:gd name="connsiteY30" fmla="*/ 57873 h 1388962"/>
              <a:gd name="connsiteX31" fmla="*/ 3715473 w 4062714"/>
              <a:gd name="connsiteY31" fmla="*/ 23149 h 1388962"/>
              <a:gd name="connsiteX32" fmla="*/ 3773347 w 4062714"/>
              <a:gd name="connsiteY32" fmla="*/ 11574 h 1388962"/>
              <a:gd name="connsiteX33" fmla="*/ 4062714 w 4062714"/>
              <a:gd name="connsiteY33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724628 w 4062714"/>
              <a:gd name="connsiteY7" fmla="*/ 1238491 h 1388962"/>
              <a:gd name="connsiteX8" fmla="*/ 1863524 w 4062714"/>
              <a:gd name="connsiteY8" fmla="*/ 1180617 h 1388962"/>
              <a:gd name="connsiteX9" fmla="*/ 1967696 w 4062714"/>
              <a:gd name="connsiteY9" fmla="*/ 1122744 h 1388962"/>
              <a:gd name="connsiteX10" fmla="*/ 2118167 w 4062714"/>
              <a:gd name="connsiteY10" fmla="*/ 1053296 h 1388962"/>
              <a:gd name="connsiteX11" fmla="*/ 2187615 w 4062714"/>
              <a:gd name="connsiteY11" fmla="*/ 1006997 h 1388962"/>
              <a:gd name="connsiteX12" fmla="*/ 2280213 w 4062714"/>
              <a:gd name="connsiteY12" fmla="*/ 949124 h 1388962"/>
              <a:gd name="connsiteX13" fmla="*/ 2349661 w 4062714"/>
              <a:gd name="connsiteY13" fmla="*/ 902825 h 1388962"/>
              <a:gd name="connsiteX14" fmla="*/ 2500132 w 4062714"/>
              <a:gd name="connsiteY14" fmla="*/ 798653 h 1388962"/>
              <a:gd name="connsiteX15" fmla="*/ 2569580 w 4062714"/>
              <a:gd name="connsiteY15" fmla="*/ 752354 h 1388962"/>
              <a:gd name="connsiteX16" fmla="*/ 2627453 w 4062714"/>
              <a:gd name="connsiteY16" fmla="*/ 694481 h 1388962"/>
              <a:gd name="connsiteX17" fmla="*/ 2708476 w 4062714"/>
              <a:gd name="connsiteY17" fmla="*/ 613458 h 1388962"/>
              <a:gd name="connsiteX18" fmla="*/ 2731625 w 4062714"/>
              <a:gd name="connsiteY18" fmla="*/ 578734 h 1388962"/>
              <a:gd name="connsiteX19" fmla="*/ 2812648 w 4062714"/>
              <a:gd name="connsiteY19" fmla="*/ 497711 h 1388962"/>
              <a:gd name="connsiteX20" fmla="*/ 2847372 w 4062714"/>
              <a:gd name="connsiteY20" fmla="*/ 474562 h 1388962"/>
              <a:gd name="connsiteX21" fmla="*/ 2928395 w 4062714"/>
              <a:gd name="connsiteY21" fmla="*/ 405114 h 1388962"/>
              <a:gd name="connsiteX22" fmla="*/ 3009418 w 4062714"/>
              <a:gd name="connsiteY22" fmla="*/ 335666 h 1388962"/>
              <a:gd name="connsiteX23" fmla="*/ 3032567 w 4062714"/>
              <a:gd name="connsiteY23" fmla="*/ 312516 h 1388962"/>
              <a:gd name="connsiteX24" fmla="*/ 3125165 w 4062714"/>
              <a:gd name="connsiteY24" fmla="*/ 254643 h 1388962"/>
              <a:gd name="connsiteX25" fmla="*/ 3264061 w 4062714"/>
              <a:gd name="connsiteY25" fmla="*/ 185195 h 1388962"/>
              <a:gd name="connsiteX26" fmla="*/ 3298785 w 4062714"/>
              <a:gd name="connsiteY26" fmla="*/ 162045 h 1388962"/>
              <a:gd name="connsiteX27" fmla="*/ 3368233 w 4062714"/>
              <a:gd name="connsiteY27" fmla="*/ 138896 h 1388962"/>
              <a:gd name="connsiteX28" fmla="*/ 3437681 w 4062714"/>
              <a:gd name="connsiteY28" fmla="*/ 104172 h 1388962"/>
              <a:gd name="connsiteX29" fmla="*/ 3541853 w 4062714"/>
              <a:gd name="connsiteY29" fmla="*/ 57873 h 1388962"/>
              <a:gd name="connsiteX30" fmla="*/ 3715473 w 4062714"/>
              <a:gd name="connsiteY30" fmla="*/ 23149 h 1388962"/>
              <a:gd name="connsiteX31" fmla="*/ 3773347 w 4062714"/>
              <a:gd name="connsiteY31" fmla="*/ 11574 h 1388962"/>
              <a:gd name="connsiteX32" fmla="*/ 4062714 w 4062714"/>
              <a:gd name="connsiteY32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724628 w 4062714"/>
              <a:gd name="connsiteY7" fmla="*/ 1238491 h 1388962"/>
              <a:gd name="connsiteX8" fmla="*/ 1863524 w 4062714"/>
              <a:gd name="connsiteY8" fmla="*/ 1180617 h 1388962"/>
              <a:gd name="connsiteX9" fmla="*/ 1967696 w 4062714"/>
              <a:gd name="connsiteY9" fmla="*/ 1122744 h 1388962"/>
              <a:gd name="connsiteX10" fmla="*/ 2118167 w 4062714"/>
              <a:gd name="connsiteY10" fmla="*/ 1053296 h 1388962"/>
              <a:gd name="connsiteX11" fmla="*/ 2187615 w 4062714"/>
              <a:gd name="connsiteY11" fmla="*/ 1006997 h 1388962"/>
              <a:gd name="connsiteX12" fmla="*/ 2280213 w 4062714"/>
              <a:gd name="connsiteY12" fmla="*/ 949124 h 1388962"/>
              <a:gd name="connsiteX13" fmla="*/ 2349661 w 4062714"/>
              <a:gd name="connsiteY13" fmla="*/ 902825 h 1388962"/>
              <a:gd name="connsiteX14" fmla="*/ 2500132 w 4062714"/>
              <a:gd name="connsiteY14" fmla="*/ 798653 h 1388962"/>
              <a:gd name="connsiteX15" fmla="*/ 2569580 w 4062714"/>
              <a:gd name="connsiteY15" fmla="*/ 752354 h 1388962"/>
              <a:gd name="connsiteX16" fmla="*/ 2627453 w 4062714"/>
              <a:gd name="connsiteY16" fmla="*/ 694481 h 1388962"/>
              <a:gd name="connsiteX17" fmla="*/ 2708476 w 4062714"/>
              <a:gd name="connsiteY17" fmla="*/ 613458 h 1388962"/>
              <a:gd name="connsiteX18" fmla="*/ 2731625 w 4062714"/>
              <a:gd name="connsiteY18" fmla="*/ 578734 h 1388962"/>
              <a:gd name="connsiteX19" fmla="*/ 2812648 w 4062714"/>
              <a:gd name="connsiteY19" fmla="*/ 497711 h 1388962"/>
              <a:gd name="connsiteX20" fmla="*/ 2928395 w 4062714"/>
              <a:gd name="connsiteY20" fmla="*/ 405114 h 1388962"/>
              <a:gd name="connsiteX21" fmla="*/ 3009418 w 4062714"/>
              <a:gd name="connsiteY21" fmla="*/ 335666 h 1388962"/>
              <a:gd name="connsiteX22" fmla="*/ 3032567 w 4062714"/>
              <a:gd name="connsiteY22" fmla="*/ 312516 h 1388962"/>
              <a:gd name="connsiteX23" fmla="*/ 3125165 w 4062714"/>
              <a:gd name="connsiteY23" fmla="*/ 254643 h 1388962"/>
              <a:gd name="connsiteX24" fmla="*/ 3264061 w 4062714"/>
              <a:gd name="connsiteY24" fmla="*/ 185195 h 1388962"/>
              <a:gd name="connsiteX25" fmla="*/ 3298785 w 4062714"/>
              <a:gd name="connsiteY25" fmla="*/ 162045 h 1388962"/>
              <a:gd name="connsiteX26" fmla="*/ 3368233 w 4062714"/>
              <a:gd name="connsiteY26" fmla="*/ 138896 h 1388962"/>
              <a:gd name="connsiteX27" fmla="*/ 3437681 w 4062714"/>
              <a:gd name="connsiteY27" fmla="*/ 104172 h 1388962"/>
              <a:gd name="connsiteX28" fmla="*/ 3541853 w 4062714"/>
              <a:gd name="connsiteY28" fmla="*/ 57873 h 1388962"/>
              <a:gd name="connsiteX29" fmla="*/ 3715473 w 4062714"/>
              <a:gd name="connsiteY29" fmla="*/ 23149 h 1388962"/>
              <a:gd name="connsiteX30" fmla="*/ 3773347 w 4062714"/>
              <a:gd name="connsiteY30" fmla="*/ 11574 h 1388962"/>
              <a:gd name="connsiteX31" fmla="*/ 4062714 w 4062714"/>
              <a:gd name="connsiteY31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724628 w 4062714"/>
              <a:gd name="connsiteY7" fmla="*/ 1238491 h 1388962"/>
              <a:gd name="connsiteX8" fmla="*/ 1863524 w 4062714"/>
              <a:gd name="connsiteY8" fmla="*/ 1180617 h 1388962"/>
              <a:gd name="connsiteX9" fmla="*/ 1967696 w 4062714"/>
              <a:gd name="connsiteY9" fmla="*/ 1122744 h 1388962"/>
              <a:gd name="connsiteX10" fmla="*/ 2118167 w 4062714"/>
              <a:gd name="connsiteY10" fmla="*/ 1053296 h 1388962"/>
              <a:gd name="connsiteX11" fmla="*/ 2187615 w 4062714"/>
              <a:gd name="connsiteY11" fmla="*/ 1006997 h 1388962"/>
              <a:gd name="connsiteX12" fmla="*/ 2280213 w 4062714"/>
              <a:gd name="connsiteY12" fmla="*/ 949124 h 1388962"/>
              <a:gd name="connsiteX13" fmla="*/ 2349661 w 4062714"/>
              <a:gd name="connsiteY13" fmla="*/ 902825 h 1388962"/>
              <a:gd name="connsiteX14" fmla="*/ 2500132 w 4062714"/>
              <a:gd name="connsiteY14" fmla="*/ 798653 h 1388962"/>
              <a:gd name="connsiteX15" fmla="*/ 2569580 w 4062714"/>
              <a:gd name="connsiteY15" fmla="*/ 752354 h 1388962"/>
              <a:gd name="connsiteX16" fmla="*/ 2627453 w 4062714"/>
              <a:gd name="connsiteY16" fmla="*/ 694481 h 1388962"/>
              <a:gd name="connsiteX17" fmla="*/ 2731625 w 4062714"/>
              <a:gd name="connsiteY17" fmla="*/ 578734 h 1388962"/>
              <a:gd name="connsiteX18" fmla="*/ 2812648 w 4062714"/>
              <a:gd name="connsiteY18" fmla="*/ 497711 h 1388962"/>
              <a:gd name="connsiteX19" fmla="*/ 2928395 w 4062714"/>
              <a:gd name="connsiteY19" fmla="*/ 405114 h 1388962"/>
              <a:gd name="connsiteX20" fmla="*/ 3009418 w 4062714"/>
              <a:gd name="connsiteY20" fmla="*/ 335666 h 1388962"/>
              <a:gd name="connsiteX21" fmla="*/ 3032567 w 4062714"/>
              <a:gd name="connsiteY21" fmla="*/ 312516 h 1388962"/>
              <a:gd name="connsiteX22" fmla="*/ 3125165 w 4062714"/>
              <a:gd name="connsiteY22" fmla="*/ 254643 h 1388962"/>
              <a:gd name="connsiteX23" fmla="*/ 3264061 w 4062714"/>
              <a:gd name="connsiteY23" fmla="*/ 185195 h 1388962"/>
              <a:gd name="connsiteX24" fmla="*/ 3298785 w 4062714"/>
              <a:gd name="connsiteY24" fmla="*/ 162045 h 1388962"/>
              <a:gd name="connsiteX25" fmla="*/ 3368233 w 4062714"/>
              <a:gd name="connsiteY25" fmla="*/ 138896 h 1388962"/>
              <a:gd name="connsiteX26" fmla="*/ 3437681 w 4062714"/>
              <a:gd name="connsiteY26" fmla="*/ 104172 h 1388962"/>
              <a:gd name="connsiteX27" fmla="*/ 3541853 w 4062714"/>
              <a:gd name="connsiteY27" fmla="*/ 57873 h 1388962"/>
              <a:gd name="connsiteX28" fmla="*/ 3715473 w 4062714"/>
              <a:gd name="connsiteY28" fmla="*/ 23149 h 1388962"/>
              <a:gd name="connsiteX29" fmla="*/ 3773347 w 4062714"/>
              <a:gd name="connsiteY29" fmla="*/ 11574 h 1388962"/>
              <a:gd name="connsiteX30" fmla="*/ 4062714 w 4062714"/>
              <a:gd name="connsiteY30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724628 w 4062714"/>
              <a:gd name="connsiteY7" fmla="*/ 1238491 h 1388962"/>
              <a:gd name="connsiteX8" fmla="*/ 1863524 w 4062714"/>
              <a:gd name="connsiteY8" fmla="*/ 1180617 h 1388962"/>
              <a:gd name="connsiteX9" fmla="*/ 1967696 w 4062714"/>
              <a:gd name="connsiteY9" fmla="*/ 1122744 h 1388962"/>
              <a:gd name="connsiteX10" fmla="*/ 2118167 w 4062714"/>
              <a:gd name="connsiteY10" fmla="*/ 1053296 h 1388962"/>
              <a:gd name="connsiteX11" fmla="*/ 2187615 w 4062714"/>
              <a:gd name="connsiteY11" fmla="*/ 1006997 h 1388962"/>
              <a:gd name="connsiteX12" fmla="*/ 2280213 w 4062714"/>
              <a:gd name="connsiteY12" fmla="*/ 949124 h 1388962"/>
              <a:gd name="connsiteX13" fmla="*/ 2349661 w 4062714"/>
              <a:gd name="connsiteY13" fmla="*/ 902825 h 1388962"/>
              <a:gd name="connsiteX14" fmla="*/ 2500132 w 4062714"/>
              <a:gd name="connsiteY14" fmla="*/ 798653 h 1388962"/>
              <a:gd name="connsiteX15" fmla="*/ 2627453 w 4062714"/>
              <a:gd name="connsiteY15" fmla="*/ 694481 h 1388962"/>
              <a:gd name="connsiteX16" fmla="*/ 2731625 w 4062714"/>
              <a:gd name="connsiteY16" fmla="*/ 578734 h 1388962"/>
              <a:gd name="connsiteX17" fmla="*/ 2812648 w 4062714"/>
              <a:gd name="connsiteY17" fmla="*/ 497711 h 1388962"/>
              <a:gd name="connsiteX18" fmla="*/ 2928395 w 4062714"/>
              <a:gd name="connsiteY18" fmla="*/ 405114 h 1388962"/>
              <a:gd name="connsiteX19" fmla="*/ 3009418 w 4062714"/>
              <a:gd name="connsiteY19" fmla="*/ 335666 h 1388962"/>
              <a:gd name="connsiteX20" fmla="*/ 3032567 w 4062714"/>
              <a:gd name="connsiteY20" fmla="*/ 312516 h 1388962"/>
              <a:gd name="connsiteX21" fmla="*/ 3125165 w 4062714"/>
              <a:gd name="connsiteY21" fmla="*/ 254643 h 1388962"/>
              <a:gd name="connsiteX22" fmla="*/ 3264061 w 4062714"/>
              <a:gd name="connsiteY22" fmla="*/ 185195 h 1388962"/>
              <a:gd name="connsiteX23" fmla="*/ 3298785 w 4062714"/>
              <a:gd name="connsiteY23" fmla="*/ 162045 h 1388962"/>
              <a:gd name="connsiteX24" fmla="*/ 3368233 w 4062714"/>
              <a:gd name="connsiteY24" fmla="*/ 138896 h 1388962"/>
              <a:gd name="connsiteX25" fmla="*/ 3437681 w 4062714"/>
              <a:gd name="connsiteY25" fmla="*/ 104172 h 1388962"/>
              <a:gd name="connsiteX26" fmla="*/ 3541853 w 4062714"/>
              <a:gd name="connsiteY26" fmla="*/ 57873 h 1388962"/>
              <a:gd name="connsiteX27" fmla="*/ 3715473 w 4062714"/>
              <a:gd name="connsiteY27" fmla="*/ 23149 h 1388962"/>
              <a:gd name="connsiteX28" fmla="*/ 3773347 w 4062714"/>
              <a:gd name="connsiteY28" fmla="*/ 11574 h 1388962"/>
              <a:gd name="connsiteX29" fmla="*/ 4062714 w 4062714"/>
              <a:gd name="connsiteY29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724628 w 4062714"/>
              <a:gd name="connsiteY7" fmla="*/ 1238491 h 1388962"/>
              <a:gd name="connsiteX8" fmla="*/ 1863524 w 4062714"/>
              <a:gd name="connsiteY8" fmla="*/ 1180617 h 1388962"/>
              <a:gd name="connsiteX9" fmla="*/ 1967696 w 4062714"/>
              <a:gd name="connsiteY9" fmla="*/ 1122744 h 1388962"/>
              <a:gd name="connsiteX10" fmla="*/ 2118167 w 4062714"/>
              <a:gd name="connsiteY10" fmla="*/ 1053296 h 1388962"/>
              <a:gd name="connsiteX11" fmla="*/ 2187615 w 4062714"/>
              <a:gd name="connsiteY11" fmla="*/ 1006997 h 1388962"/>
              <a:gd name="connsiteX12" fmla="*/ 2280213 w 4062714"/>
              <a:gd name="connsiteY12" fmla="*/ 949124 h 1388962"/>
              <a:gd name="connsiteX13" fmla="*/ 2349661 w 4062714"/>
              <a:gd name="connsiteY13" fmla="*/ 902825 h 1388962"/>
              <a:gd name="connsiteX14" fmla="*/ 2500132 w 4062714"/>
              <a:gd name="connsiteY14" fmla="*/ 798653 h 1388962"/>
              <a:gd name="connsiteX15" fmla="*/ 2627453 w 4062714"/>
              <a:gd name="connsiteY15" fmla="*/ 694481 h 1388962"/>
              <a:gd name="connsiteX16" fmla="*/ 2731625 w 4062714"/>
              <a:gd name="connsiteY16" fmla="*/ 578734 h 1388962"/>
              <a:gd name="connsiteX17" fmla="*/ 2812648 w 4062714"/>
              <a:gd name="connsiteY17" fmla="*/ 497711 h 1388962"/>
              <a:gd name="connsiteX18" fmla="*/ 2928395 w 4062714"/>
              <a:gd name="connsiteY18" fmla="*/ 405114 h 1388962"/>
              <a:gd name="connsiteX19" fmla="*/ 3009418 w 4062714"/>
              <a:gd name="connsiteY19" fmla="*/ 335666 h 1388962"/>
              <a:gd name="connsiteX20" fmla="*/ 3032567 w 4062714"/>
              <a:gd name="connsiteY20" fmla="*/ 312516 h 1388962"/>
              <a:gd name="connsiteX21" fmla="*/ 3125165 w 4062714"/>
              <a:gd name="connsiteY21" fmla="*/ 254643 h 1388962"/>
              <a:gd name="connsiteX22" fmla="*/ 3264061 w 4062714"/>
              <a:gd name="connsiteY22" fmla="*/ 185195 h 1388962"/>
              <a:gd name="connsiteX23" fmla="*/ 3368233 w 4062714"/>
              <a:gd name="connsiteY23" fmla="*/ 138896 h 1388962"/>
              <a:gd name="connsiteX24" fmla="*/ 3437681 w 4062714"/>
              <a:gd name="connsiteY24" fmla="*/ 104172 h 1388962"/>
              <a:gd name="connsiteX25" fmla="*/ 3541853 w 4062714"/>
              <a:gd name="connsiteY25" fmla="*/ 57873 h 1388962"/>
              <a:gd name="connsiteX26" fmla="*/ 3715473 w 4062714"/>
              <a:gd name="connsiteY26" fmla="*/ 23149 h 1388962"/>
              <a:gd name="connsiteX27" fmla="*/ 3773347 w 4062714"/>
              <a:gd name="connsiteY27" fmla="*/ 11574 h 1388962"/>
              <a:gd name="connsiteX28" fmla="*/ 4062714 w 4062714"/>
              <a:gd name="connsiteY28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724628 w 4062714"/>
              <a:gd name="connsiteY7" fmla="*/ 1238491 h 1388962"/>
              <a:gd name="connsiteX8" fmla="*/ 1863524 w 4062714"/>
              <a:gd name="connsiteY8" fmla="*/ 1180617 h 1388962"/>
              <a:gd name="connsiteX9" fmla="*/ 1967696 w 4062714"/>
              <a:gd name="connsiteY9" fmla="*/ 1122744 h 1388962"/>
              <a:gd name="connsiteX10" fmla="*/ 2118167 w 4062714"/>
              <a:gd name="connsiteY10" fmla="*/ 1053296 h 1388962"/>
              <a:gd name="connsiteX11" fmla="*/ 2187615 w 4062714"/>
              <a:gd name="connsiteY11" fmla="*/ 1006997 h 1388962"/>
              <a:gd name="connsiteX12" fmla="*/ 2280213 w 4062714"/>
              <a:gd name="connsiteY12" fmla="*/ 949124 h 1388962"/>
              <a:gd name="connsiteX13" fmla="*/ 2349661 w 4062714"/>
              <a:gd name="connsiteY13" fmla="*/ 902825 h 1388962"/>
              <a:gd name="connsiteX14" fmla="*/ 2500132 w 4062714"/>
              <a:gd name="connsiteY14" fmla="*/ 798653 h 1388962"/>
              <a:gd name="connsiteX15" fmla="*/ 2627453 w 4062714"/>
              <a:gd name="connsiteY15" fmla="*/ 694481 h 1388962"/>
              <a:gd name="connsiteX16" fmla="*/ 2731625 w 4062714"/>
              <a:gd name="connsiteY16" fmla="*/ 578734 h 1388962"/>
              <a:gd name="connsiteX17" fmla="*/ 2812648 w 4062714"/>
              <a:gd name="connsiteY17" fmla="*/ 497711 h 1388962"/>
              <a:gd name="connsiteX18" fmla="*/ 2928395 w 4062714"/>
              <a:gd name="connsiteY18" fmla="*/ 405114 h 1388962"/>
              <a:gd name="connsiteX19" fmla="*/ 3009418 w 4062714"/>
              <a:gd name="connsiteY19" fmla="*/ 335666 h 1388962"/>
              <a:gd name="connsiteX20" fmla="*/ 3032567 w 4062714"/>
              <a:gd name="connsiteY20" fmla="*/ 312516 h 1388962"/>
              <a:gd name="connsiteX21" fmla="*/ 3125165 w 4062714"/>
              <a:gd name="connsiteY21" fmla="*/ 254643 h 1388962"/>
              <a:gd name="connsiteX22" fmla="*/ 3264061 w 4062714"/>
              <a:gd name="connsiteY22" fmla="*/ 185195 h 1388962"/>
              <a:gd name="connsiteX23" fmla="*/ 3368233 w 4062714"/>
              <a:gd name="connsiteY23" fmla="*/ 138896 h 1388962"/>
              <a:gd name="connsiteX24" fmla="*/ 3541853 w 4062714"/>
              <a:gd name="connsiteY24" fmla="*/ 57873 h 1388962"/>
              <a:gd name="connsiteX25" fmla="*/ 3715473 w 4062714"/>
              <a:gd name="connsiteY25" fmla="*/ 23149 h 1388962"/>
              <a:gd name="connsiteX26" fmla="*/ 3773347 w 4062714"/>
              <a:gd name="connsiteY26" fmla="*/ 11574 h 1388962"/>
              <a:gd name="connsiteX27" fmla="*/ 4062714 w 4062714"/>
              <a:gd name="connsiteY27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724628 w 4062714"/>
              <a:gd name="connsiteY7" fmla="*/ 1238491 h 1388962"/>
              <a:gd name="connsiteX8" fmla="*/ 1863524 w 4062714"/>
              <a:gd name="connsiteY8" fmla="*/ 1180617 h 1388962"/>
              <a:gd name="connsiteX9" fmla="*/ 1967696 w 4062714"/>
              <a:gd name="connsiteY9" fmla="*/ 1122744 h 1388962"/>
              <a:gd name="connsiteX10" fmla="*/ 2118167 w 4062714"/>
              <a:gd name="connsiteY10" fmla="*/ 1053296 h 1388962"/>
              <a:gd name="connsiteX11" fmla="*/ 2187615 w 4062714"/>
              <a:gd name="connsiteY11" fmla="*/ 1006997 h 1388962"/>
              <a:gd name="connsiteX12" fmla="*/ 2280213 w 4062714"/>
              <a:gd name="connsiteY12" fmla="*/ 949124 h 1388962"/>
              <a:gd name="connsiteX13" fmla="*/ 2349661 w 4062714"/>
              <a:gd name="connsiteY13" fmla="*/ 902825 h 1388962"/>
              <a:gd name="connsiteX14" fmla="*/ 2500132 w 4062714"/>
              <a:gd name="connsiteY14" fmla="*/ 798653 h 1388962"/>
              <a:gd name="connsiteX15" fmla="*/ 2627453 w 4062714"/>
              <a:gd name="connsiteY15" fmla="*/ 694481 h 1388962"/>
              <a:gd name="connsiteX16" fmla="*/ 2731625 w 4062714"/>
              <a:gd name="connsiteY16" fmla="*/ 578734 h 1388962"/>
              <a:gd name="connsiteX17" fmla="*/ 2812648 w 4062714"/>
              <a:gd name="connsiteY17" fmla="*/ 497711 h 1388962"/>
              <a:gd name="connsiteX18" fmla="*/ 2928395 w 4062714"/>
              <a:gd name="connsiteY18" fmla="*/ 405114 h 1388962"/>
              <a:gd name="connsiteX19" fmla="*/ 3009418 w 4062714"/>
              <a:gd name="connsiteY19" fmla="*/ 335666 h 1388962"/>
              <a:gd name="connsiteX20" fmla="*/ 3125165 w 4062714"/>
              <a:gd name="connsiteY20" fmla="*/ 254643 h 1388962"/>
              <a:gd name="connsiteX21" fmla="*/ 3264061 w 4062714"/>
              <a:gd name="connsiteY21" fmla="*/ 185195 h 1388962"/>
              <a:gd name="connsiteX22" fmla="*/ 3368233 w 4062714"/>
              <a:gd name="connsiteY22" fmla="*/ 138896 h 1388962"/>
              <a:gd name="connsiteX23" fmla="*/ 3541853 w 4062714"/>
              <a:gd name="connsiteY23" fmla="*/ 57873 h 1388962"/>
              <a:gd name="connsiteX24" fmla="*/ 3715473 w 4062714"/>
              <a:gd name="connsiteY24" fmla="*/ 23149 h 1388962"/>
              <a:gd name="connsiteX25" fmla="*/ 3773347 w 4062714"/>
              <a:gd name="connsiteY25" fmla="*/ 11574 h 1388962"/>
              <a:gd name="connsiteX26" fmla="*/ 4062714 w 4062714"/>
              <a:gd name="connsiteY26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122744 w 4062714"/>
              <a:gd name="connsiteY3" fmla="*/ 1365812 h 1388962"/>
              <a:gd name="connsiteX4" fmla="*/ 1238491 w 4062714"/>
              <a:gd name="connsiteY4" fmla="*/ 1354238 h 1388962"/>
              <a:gd name="connsiteX5" fmla="*/ 1435261 w 4062714"/>
              <a:gd name="connsiteY5" fmla="*/ 1319514 h 1388962"/>
              <a:gd name="connsiteX6" fmla="*/ 1585732 w 4062714"/>
              <a:gd name="connsiteY6" fmla="*/ 1284790 h 1388962"/>
              <a:gd name="connsiteX7" fmla="*/ 1724628 w 4062714"/>
              <a:gd name="connsiteY7" fmla="*/ 1238491 h 1388962"/>
              <a:gd name="connsiteX8" fmla="*/ 1863524 w 4062714"/>
              <a:gd name="connsiteY8" fmla="*/ 1180617 h 1388962"/>
              <a:gd name="connsiteX9" fmla="*/ 1967696 w 4062714"/>
              <a:gd name="connsiteY9" fmla="*/ 1122744 h 1388962"/>
              <a:gd name="connsiteX10" fmla="*/ 2118167 w 4062714"/>
              <a:gd name="connsiteY10" fmla="*/ 1053296 h 1388962"/>
              <a:gd name="connsiteX11" fmla="*/ 2187615 w 4062714"/>
              <a:gd name="connsiteY11" fmla="*/ 1006997 h 1388962"/>
              <a:gd name="connsiteX12" fmla="*/ 2280213 w 4062714"/>
              <a:gd name="connsiteY12" fmla="*/ 949124 h 1388962"/>
              <a:gd name="connsiteX13" fmla="*/ 2349661 w 4062714"/>
              <a:gd name="connsiteY13" fmla="*/ 902825 h 1388962"/>
              <a:gd name="connsiteX14" fmla="*/ 2500132 w 4062714"/>
              <a:gd name="connsiteY14" fmla="*/ 798653 h 1388962"/>
              <a:gd name="connsiteX15" fmla="*/ 2627453 w 4062714"/>
              <a:gd name="connsiteY15" fmla="*/ 694481 h 1388962"/>
              <a:gd name="connsiteX16" fmla="*/ 2731625 w 4062714"/>
              <a:gd name="connsiteY16" fmla="*/ 578734 h 1388962"/>
              <a:gd name="connsiteX17" fmla="*/ 2812648 w 4062714"/>
              <a:gd name="connsiteY17" fmla="*/ 497711 h 1388962"/>
              <a:gd name="connsiteX18" fmla="*/ 2928395 w 4062714"/>
              <a:gd name="connsiteY18" fmla="*/ 405114 h 1388962"/>
              <a:gd name="connsiteX19" fmla="*/ 3009418 w 4062714"/>
              <a:gd name="connsiteY19" fmla="*/ 335666 h 1388962"/>
              <a:gd name="connsiteX20" fmla="*/ 3125165 w 4062714"/>
              <a:gd name="connsiteY20" fmla="*/ 254643 h 1388962"/>
              <a:gd name="connsiteX21" fmla="*/ 3264061 w 4062714"/>
              <a:gd name="connsiteY21" fmla="*/ 185195 h 1388962"/>
              <a:gd name="connsiteX22" fmla="*/ 3368233 w 4062714"/>
              <a:gd name="connsiteY22" fmla="*/ 138896 h 1388962"/>
              <a:gd name="connsiteX23" fmla="*/ 3541853 w 4062714"/>
              <a:gd name="connsiteY23" fmla="*/ 57873 h 1388962"/>
              <a:gd name="connsiteX24" fmla="*/ 3773347 w 4062714"/>
              <a:gd name="connsiteY24" fmla="*/ 11574 h 1388962"/>
              <a:gd name="connsiteX25" fmla="*/ 4062714 w 4062714"/>
              <a:gd name="connsiteY25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238491 w 4062714"/>
              <a:gd name="connsiteY3" fmla="*/ 1354238 h 1388962"/>
              <a:gd name="connsiteX4" fmla="*/ 1435261 w 4062714"/>
              <a:gd name="connsiteY4" fmla="*/ 1319514 h 1388962"/>
              <a:gd name="connsiteX5" fmla="*/ 1585732 w 4062714"/>
              <a:gd name="connsiteY5" fmla="*/ 1284790 h 1388962"/>
              <a:gd name="connsiteX6" fmla="*/ 1724628 w 4062714"/>
              <a:gd name="connsiteY6" fmla="*/ 1238491 h 1388962"/>
              <a:gd name="connsiteX7" fmla="*/ 1863524 w 4062714"/>
              <a:gd name="connsiteY7" fmla="*/ 1180617 h 1388962"/>
              <a:gd name="connsiteX8" fmla="*/ 1967696 w 4062714"/>
              <a:gd name="connsiteY8" fmla="*/ 1122744 h 1388962"/>
              <a:gd name="connsiteX9" fmla="*/ 2118167 w 4062714"/>
              <a:gd name="connsiteY9" fmla="*/ 1053296 h 1388962"/>
              <a:gd name="connsiteX10" fmla="*/ 2187615 w 4062714"/>
              <a:gd name="connsiteY10" fmla="*/ 1006997 h 1388962"/>
              <a:gd name="connsiteX11" fmla="*/ 2280213 w 4062714"/>
              <a:gd name="connsiteY11" fmla="*/ 949124 h 1388962"/>
              <a:gd name="connsiteX12" fmla="*/ 2349661 w 4062714"/>
              <a:gd name="connsiteY12" fmla="*/ 902825 h 1388962"/>
              <a:gd name="connsiteX13" fmla="*/ 2500132 w 4062714"/>
              <a:gd name="connsiteY13" fmla="*/ 798653 h 1388962"/>
              <a:gd name="connsiteX14" fmla="*/ 2627453 w 4062714"/>
              <a:gd name="connsiteY14" fmla="*/ 694481 h 1388962"/>
              <a:gd name="connsiteX15" fmla="*/ 2731625 w 4062714"/>
              <a:gd name="connsiteY15" fmla="*/ 578734 h 1388962"/>
              <a:gd name="connsiteX16" fmla="*/ 2812648 w 4062714"/>
              <a:gd name="connsiteY16" fmla="*/ 497711 h 1388962"/>
              <a:gd name="connsiteX17" fmla="*/ 2928395 w 4062714"/>
              <a:gd name="connsiteY17" fmla="*/ 405114 h 1388962"/>
              <a:gd name="connsiteX18" fmla="*/ 3009418 w 4062714"/>
              <a:gd name="connsiteY18" fmla="*/ 335666 h 1388962"/>
              <a:gd name="connsiteX19" fmla="*/ 3125165 w 4062714"/>
              <a:gd name="connsiteY19" fmla="*/ 254643 h 1388962"/>
              <a:gd name="connsiteX20" fmla="*/ 3264061 w 4062714"/>
              <a:gd name="connsiteY20" fmla="*/ 185195 h 1388962"/>
              <a:gd name="connsiteX21" fmla="*/ 3368233 w 4062714"/>
              <a:gd name="connsiteY21" fmla="*/ 138896 h 1388962"/>
              <a:gd name="connsiteX22" fmla="*/ 3541853 w 4062714"/>
              <a:gd name="connsiteY22" fmla="*/ 57873 h 1388962"/>
              <a:gd name="connsiteX23" fmla="*/ 3773347 w 4062714"/>
              <a:gd name="connsiteY23" fmla="*/ 11574 h 1388962"/>
              <a:gd name="connsiteX24" fmla="*/ 4062714 w 4062714"/>
              <a:gd name="connsiteY24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238491 w 4062714"/>
              <a:gd name="connsiteY3" fmla="*/ 1354238 h 1388962"/>
              <a:gd name="connsiteX4" fmla="*/ 1435261 w 4062714"/>
              <a:gd name="connsiteY4" fmla="*/ 1319514 h 1388962"/>
              <a:gd name="connsiteX5" fmla="*/ 1585732 w 4062714"/>
              <a:gd name="connsiteY5" fmla="*/ 1284790 h 1388962"/>
              <a:gd name="connsiteX6" fmla="*/ 1724628 w 4062714"/>
              <a:gd name="connsiteY6" fmla="*/ 1238491 h 1388962"/>
              <a:gd name="connsiteX7" fmla="*/ 1863524 w 4062714"/>
              <a:gd name="connsiteY7" fmla="*/ 1180617 h 1388962"/>
              <a:gd name="connsiteX8" fmla="*/ 1967696 w 4062714"/>
              <a:gd name="connsiteY8" fmla="*/ 1122744 h 1388962"/>
              <a:gd name="connsiteX9" fmla="*/ 2118167 w 4062714"/>
              <a:gd name="connsiteY9" fmla="*/ 1053296 h 1388962"/>
              <a:gd name="connsiteX10" fmla="*/ 2187615 w 4062714"/>
              <a:gd name="connsiteY10" fmla="*/ 1006997 h 1388962"/>
              <a:gd name="connsiteX11" fmla="*/ 2349661 w 4062714"/>
              <a:gd name="connsiteY11" fmla="*/ 902825 h 1388962"/>
              <a:gd name="connsiteX12" fmla="*/ 2500132 w 4062714"/>
              <a:gd name="connsiteY12" fmla="*/ 798653 h 1388962"/>
              <a:gd name="connsiteX13" fmla="*/ 2627453 w 4062714"/>
              <a:gd name="connsiteY13" fmla="*/ 694481 h 1388962"/>
              <a:gd name="connsiteX14" fmla="*/ 2731625 w 4062714"/>
              <a:gd name="connsiteY14" fmla="*/ 578734 h 1388962"/>
              <a:gd name="connsiteX15" fmla="*/ 2812648 w 4062714"/>
              <a:gd name="connsiteY15" fmla="*/ 497711 h 1388962"/>
              <a:gd name="connsiteX16" fmla="*/ 2928395 w 4062714"/>
              <a:gd name="connsiteY16" fmla="*/ 405114 h 1388962"/>
              <a:gd name="connsiteX17" fmla="*/ 3009418 w 4062714"/>
              <a:gd name="connsiteY17" fmla="*/ 335666 h 1388962"/>
              <a:gd name="connsiteX18" fmla="*/ 3125165 w 4062714"/>
              <a:gd name="connsiteY18" fmla="*/ 254643 h 1388962"/>
              <a:gd name="connsiteX19" fmla="*/ 3264061 w 4062714"/>
              <a:gd name="connsiteY19" fmla="*/ 185195 h 1388962"/>
              <a:gd name="connsiteX20" fmla="*/ 3368233 w 4062714"/>
              <a:gd name="connsiteY20" fmla="*/ 138896 h 1388962"/>
              <a:gd name="connsiteX21" fmla="*/ 3541853 w 4062714"/>
              <a:gd name="connsiteY21" fmla="*/ 57873 h 1388962"/>
              <a:gd name="connsiteX22" fmla="*/ 3773347 w 4062714"/>
              <a:gd name="connsiteY22" fmla="*/ 11574 h 1388962"/>
              <a:gd name="connsiteX23" fmla="*/ 4062714 w 4062714"/>
              <a:gd name="connsiteY23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238491 w 4062714"/>
              <a:gd name="connsiteY3" fmla="*/ 1354238 h 1388962"/>
              <a:gd name="connsiteX4" fmla="*/ 1435261 w 4062714"/>
              <a:gd name="connsiteY4" fmla="*/ 1319514 h 1388962"/>
              <a:gd name="connsiteX5" fmla="*/ 1585732 w 4062714"/>
              <a:gd name="connsiteY5" fmla="*/ 1284790 h 1388962"/>
              <a:gd name="connsiteX6" fmla="*/ 1724628 w 4062714"/>
              <a:gd name="connsiteY6" fmla="*/ 1238491 h 1388962"/>
              <a:gd name="connsiteX7" fmla="*/ 1863524 w 4062714"/>
              <a:gd name="connsiteY7" fmla="*/ 1180617 h 1388962"/>
              <a:gd name="connsiteX8" fmla="*/ 1967696 w 4062714"/>
              <a:gd name="connsiteY8" fmla="*/ 1122744 h 1388962"/>
              <a:gd name="connsiteX9" fmla="*/ 2187615 w 4062714"/>
              <a:gd name="connsiteY9" fmla="*/ 1006997 h 1388962"/>
              <a:gd name="connsiteX10" fmla="*/ 2349661 w 4062714"/>
              <a:gd name="connsiteY10" fmla="*/ 902825 h 1388962"/>
              <a:gd name="connsiteX11" fmla="*/ 2500132 w 4062714"/>
              <a:gd name="connsiteY11" fmla="*/ 798653 h 1388962"/>
              <a:gd name="connsiteX12" fmla="*/ 2627453 w 4062714"/>
              <a:gd name="connsiteY12" fmla="*/ 694481 h 1388962"/>
              <a:gd name="connsiteX13" fmla="*/ 2731625 w 4062714"/>
              <a:gd name="connsiteY13" fmla="*/ 578734 h 1388962"/>
              <a:gd name="connsiteX14" fmla="*/ 2812648 w 4062714"/>
              <a:gd name="connsiteY14" fmla="*/ 497711 h 1388962"/>
              <a:gd name="connsiteX15" fmla="*/ 2928395 w 4062714"/>
              <a:gd name="connsiteY15" fmla="*/ 405114 h 1388962"/>
              <a:gd name="connsiteX16" fmla="*/ 3009418 w 4062714"/>
              <a:gd name="connsiteY16" fmla="*/ 335666 h 1388962"/>
              <a:gd name="connsiteX17" fmla="*/ 3125165 w 4062714"/>
              <a:gd name="connsiteY17" fmla="*/ 254643 h 1388962"/>
              <a:gd name="connsiteX18" fmla="*/ 3264061 w 4062714"/>
              <a:gd name="connsiteY18" fmla="*/ 185195 h 1388962"/>
              <a:gd name="connsiteX19" fmla="*/ 3368233 w 4062714"/>
              <a:gd name="connsiteY19" fmla="*/ 138896 h 1388962"/>
              <a:gd name="connsiteX20" fmla="*/ 3541853 w 4062714"/>
              <a:gd name="connsiteY20" fmla="*/ 57873 h 1388962"/>
              <a:gd name="connsiteX21" fmla="*/ 3773347 w 4062714"/>
              <a:gd name="connsiteY21" fmla="*/ 11574 h 1388962"/>
              <a:gd name="connsiteX22" fmla="*/ 4062714 w 4062714"/>
              <a:gd name="connsiteY22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238491 w 4062714"/>
              <a:gd name="connsiteY3" fmla="*/ 1354238 h 1388962"/>
              <a:gd name="connsiteX4" fmla="*/ 1435261 w 4062714"/>
              <a:gd name="connsiteY4" fmla="*/ 1319514 h 1388962"/>
              <a:gd name="connsiteX5" fmla="*/ 1585732 w 4062714"/>
              <a:gd name="connsiteY5" fmla="*/ 1284790 h 1388962"/>
              <a:gd name="connsiteX6" fmla="*/ 1724628 w 4062714"/>
              <a:gd name="connsiteY6" fmla="*/ 1238491 h 1388962"/>
              <a:gd name="connsiteX7" fmla="*/ 1863524 w 4062714"/>
              <a:gd name="connsiteY7" fmla="*/ 1180617 h 1388962"/>
              <a:gd name="connsiteX8" fmla="*/ 1967696 w 4062714"/>
              <a:gd name="connsiteY8" fmla="*/ 1122744 h 1388962"/>
              <a:gd name="connsiteX9" fmla="*/ 2187615 w 4062714"/>
              <a:gd name="connsiteY9" fmla="*/ 1006997 h 1388962"/>
              <a:gd name="connsiteX10" fmla="*/ 2349661 w 4062714"/>
              <a:gd name="connsiteY10" fmla="*/ 902825 h 1388962"/>
              <a:gd name="connsiteX11" fmla="*/ 2500132 w 4062714"/>
              <a:gd name="connsiteY11" fmla="*/ 798653 h 1388962"/>
              <a:gd name="connsiteX12" fmla="*/ 2627453 w 4062714"/>
              <a:gd name="connsiteY12" fmla="*/ 694481 h 1388962"/>
              <a:gd name="connsiteX13" fmla="*/ 2731625 w 4062714"/>
              <a:gd name="connsiteY13" fmla="*/ 578734 h 1388962"/>
              <a:gd name="connsiteX14" fmla="*/ 2812648 w 4062714"/>
              <a:gd name="connsiteY14" fmla="*/ 497711 h 1388962"/>
              <a:gd name="connsiteX15" fmla="*/ 2928395 w 4062714"/>
              <a:gd name="connsiteY15" fmla="*/ 405114 h 1388962"/>
              <a:gd name="connsiteX16" fmla="*/ 3009418 w 4062714"/>
              <a:gd name="connsiteY16" fmla="*/ 335666 h 1388962"/>
              <a:gd name="connsiteX17" fmla="*/ 3125165 w 4062714"/>
              <a:gd name="connsiteY17" fmla="*/ 254643 h 1388962"/>
              <a:gd name="connsiteX18" fmla="*/ 3368233 w 4062714"/>
              <a:gd name="connsiteY18" fmla="*/ 138896 h 1388962"/>
              <a:gd name="connsiteX19" fmla="*/ 3541853 w 4062714"/>
              <a:gd name="connsiteY19" fmla="*/ 57873 h 1388962"/>
              <a:gd name="connsiteX20" fmla="*/ 3773347 w 4062714"/>
              <a:gd name="connsiteY20" fmla="*/ 11574 h 1388962"/>
              <a:gd name="connsiteX21" fmla="*/ 4062714 w 4062714"/>
              <a:gd name="connsiteY21" fmla="*/ 0 h 1388962"/>
              <a:gd name="connsiteX0" fmla="*/ 0 w 4062714"/>
              <a:gd name="connsiteY0" fmla="*/ 1377387 h 1388962"/>
              <a:gd name="connsiteX1" fmla="*/ 498466 w 4062714"/>
              <a:gd name="connsiteY1" fmla="*/ 1388207 h 1388962"/>
              <a:gd name="connsiteX2" fmla="*/ 925975 w 4062714"/>
              <a:gd name="connsiteY2" fmla="*/ 1388962 h 1388962"/>
              <a:gd name="connsiteX3" fmla="*/ 1238491 w 4062714"/>
              <a:gd name="connsiteY3" fmla="*/ 1354238 h 1388962"/>
              <a:gd name="connsiteX4" fmla="*/ 1435261 w 4062714"/>
              <a:gd name="connsiteY4" fmla="*/ 1319514 h 1388962"/>
              <a:gd name="connsiteX5" fmla="*/ 1585732 w 4062714"/>
              <a:gd name="connsiteY5" fmla="*/ 1284790 h 1388962"/>
              <a:gd name="connsiteX6" fmla="*/ 1724628 w 4062714"/>
              <a:gd name="connsiteY6" fmla="*/ 1238491 h 1388962"/>
              <a:gd name="connsiteX7" fmla="*/ 1863524 w 4062714"/>
              <a:gd name="connsiteY7" fmla="*/ 1180617 h 1388962"/>
              <a:gd name="connsiteX8" fmla="*/ 1967696 w 4062714"/>
              <a:gd name="connsiteY8" fmla="*/ 1122744 h 1388962"/>
              <a:gd name="connsiteX9" fmla="*/ 2187615 w 4062714"/>
              <a:gd name="connsiteY9" fmla="*/ 1006997 h 1388962"/>
              <a:gd name="connsiteX10" fmla="*/ 2349661 w 4062714"/>
              <a:gd name="connsiteY10" fmla="*/ 902825 h 1388962"/>
              <a:gd name="connsiteX11" fmla="*/ 2500132 w 4062714"/>
              <a:gd name="connsiteY11" fmla="*/ 798653 h 1388962"/>
              <a:gd name="connsiteX12" fmla="*/ 2627453 w 4062714"/>
              <a:gd name="connsiteY12" fmla="*/ 694481 h 1388962"/>
              <a:gd name="connsiteX13" fmla="*/ 2731625 w 4062714"/>
              <a:gd name="connsiteY13" fmla="*/ 578734 h 1388962"/>
              <a:gd name="connsiteX14" fmla="*/ 2812648 w 4062714"/>
              <a:gd name="connsiteY14" fmla="*/ 497711 h 1388962"/>
              <a:gd name="connsiteX15" fmla="*/ 2928395 w 4062714"/>
              <a:gd name="connsiteY15" fmla="*/ 405114 h 1388962"/>
              <a:gd name="connsiteX16" fmla="*/ 3009418 w 4062714"/>
              <a:gd name="connsiteY16" fmla="*/ 335666 h 1388962"/>
              <a:gd name="connsiteX17" fmla="*/ 3211473 w 4062714"/>
              <a:gd name="connsiteY17" fmla="*/ 229986 h 1388962"/>
              <a:gd name="connsiteX18" fmla="*/ 3368233 w 4062714"/>
              <a:gd name="connsiteY18" fmla="*/ 138896 h 1388962"/>
              <a:gd name="connsiteX19" fmla="*/ 3541853 w 4062714"/>
              <a:gd name="connsiteY19" fmla="*/ 57873 h 1388962"/>
              <a:gd name="connsiteX20" fmla="*/ 3773347 w 4062714"/>
              <a:gd name="connsiteY20" fmla="*/ 11574 h 1388962"/>
              <a:gd name="connsiteX21" fmla="*/ 4062714 w 4062714"/>
              <a:gd name="connsiteY21" fmla="*/ 0 h 1388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62714" h="1388962">
                <a:moveTo>
                  <a:pt x="0" y="1377387"/>
                </a:moveTo>
                <a:cubicBezTo>
                  <a:pt x="345900" y="1377387"/>
                  <a:pt x="301173" y="1360024"/>
                  <a:pt x="498466" y="1388207"/>
                </a:cubicBezTo>
                <a:lnTo>
                  <a:pt x="925975" y="1388962"/>
                </a:lnTo>
                <a:cubicBezTo>
                  <a:pt x="1049313" y="1383300"/>
                  <a:pt x="1153610" y="1365813"/>
                  <a:pt x="1238491" y="1354238"/>
                </a:cubicBezTo>
                <a:cubicBezTo>
                  <a:pt x="1323372" y="1342663"/>
                  <a:pt x="1377388" y="1331089"/>
                  <a:pt x="1435261" y="1319514"/>
                </a:cubicBezTo>
                <a:cubicBezTo>
                  <a:pt x="1493134" y="1307939"/>
                  <a:pt x="1543292" y="1296365"/>
                  <a:pt x="1585732" y="1284790"/>
                </a:cubicBezTo>
                <a:lnTo>
                  <a:pt x="1724628" y="1238491"/>
                </a:lnTo>
                <a:cubicBezTo>
                  <a:pt x="1753565" y="1226916"/>
                  <a:pt x="1834587" y="1192192"/>
                  <a:pt x="1863524" y="1180617"/>
                </a:cubicBezTo>
                <a:cubicBezTo>
                  <a:pt x="1898248" y="1161326"/>
                  <a:pt x="1913681" y="1151681"/>
                  <a:pt x="1967696" y="1122744"/>
                </a:cubicBezTo>
                <a:cubicBezTo>
                  <a:pt x="2021711" y="1093807"/>
                  <a:pt x="2123954" y="1043650"/>
                  <a:pt x="2187615" y="1006997"/>
                </a:cubicBezTo>
                <a:cubicBezTo>
                  <a:pt x="2251276" y="970344"/>
                  <a:pt x="2297575" y="937549"/>
                  <a:pt x="2349661" y="902825"/>
                </a:cubicBezTo>
                <a:cubicBezTo>
                  <a:pt x="2401747" y="868101"/>
                  <a:pt x="2449975" y="833377"/>
                  <a:pt x="2500132" y="798653"/>
                </a:cubicBezTo>
                <a:cubicBezTo>
                  <a:pt x="2546430" y="763929"/>
                  <a:pt x="2588871" y="731134"/>
                  <a:pt x="2627453" y="694481"/>
                </a:cubicBezTo>
                <a:cubicBezTo>
                  <a:pt x="2666035" y="657828"/>
                  <a:pt x="2696901" y="617316"/>
                  <a:pt x="2731625" y="578734"/>
                </a:cubicBezTo>
                <a:cubicBezTo>
                  <a:pt x="2748987" y="559443"/>
                  <a:pt x="2779853" y="526648"/>
                  <a:pt x="2812648" y="497711"/>
                </a:cubicBezTo>
                <a:cubicBezTo>
                  <a:pt x="2845443" y="468774"/>
                  <a:pt x="2895600" y="432121"/>
                  <a:pt x="2928395" y="405114"/>
                </a:cubicBezTo>
                <a:cubicBezTo>
                  <a:pt x="2961190" y="378107"/>
                  <a:pt x="2962238" y="364854"/>
                  <a:pt x="3009418" y="335666"/>
                </a:cubicBezTo>
                <a:cubicBezTo>
                  <a:pt x="3056598" y="306478"/>
                  <a:pt x="3151671" y="262781"/>
                  <a:pt x="3211473" y="229986"/>
                </a:cubicBezTo>
                <a:cubicBezTo>
                  <a:pt x="3271275" y="197191"/>
                  <a:pt x="3313170" y="167582"/>
                  <a:pt x="3368233" y="138896"/>
                </a:cubicBezTo>
                <a:cubicBezTo>
                  <a:pt x="3423296" y="110211"/>
                  <a:pt x="3474334" y="79093"/>
                  <a:pt x="3541853" y="57873"/>
                </a:cubicBezTo>
                <a:cubicBezTo>
                  <a:pt x="3609372" y="36653"/>
                  <a:pt x="3686537" y="21219"/>
                  <a:pt x="3773347" y="11574"/>
                </a:cubicBezTo>
                <a:cubicBezTo>
                  <a:pt x="3860157" y="1929"/>
                  <a:pt x="3966258" y="3858"/>
                  <a:pt x="4062714" y="0"/>
                </a:cubicBez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0"/>
          <p:cNvGrpSpPr/>
          <p:nvPr/>
        </p:nvGrpSpPr>
        <p:grpSpPr>
          <a:xfrm>
            <a:off x="2476983" y="2398288"/>
            <a:ext cx="4572001" cy="1637322"/>
            <a:chOff x="3102015" y="2607876"/>
            <a:chExt cx="2931211" cy="1049724"/>
          </a:xfrm>
        </p:grpSpPr>
        <p:sp>
          <p:nvSpPr>
            <p:cNvPr id="23" name="Rectangle 22"/>
            <p:cNvSpPr/>
            <p:nvPr/>
          </p:nvSpPr>
          <p:spPr>
            <a:xfrm>
              <a:off x="3102015" y="3507129"/>
              <a:ext cx="358815" cy="150471"/>
            </a:xfrm>
            <a:prstGeom prst="rect">
              <a:avLst/>
            </a:prstGeom>
            <a:solidFill>
              <a:srgbClr val="C0504D">
                <a:alpha val="36078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674411" y="2607876"/>
              <a:ext cx="358815" cy="150471"/>
            </a:xfrm>
            <a:prstGeom prst="rect">
              <a:avLst/>
            </a:prstGeom>
            <a:solidFill>
              <a:srgbClr val="FFFF00">
                <a:alpha val="36078"/>
              </a:srgbClr>
            </a:solidFill>
            <a:ln>
              <a:solidFill>
                <a:srgbClr val="F4C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712860" y="2039941"/>
            <a:ext cx="3338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Add details back – in local frame! 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12"/>
          <p:cNvGrpSpPr/>
          <p:nvPr/>
        </p:nvGrpSpPr>
        <p:grpSpPr>
          <a:xfrm rot="19863087">
            <a:off x="4471691" y="2395959"/>
            <a:ext cx="1037859" cy="1022430"/>
            <a:chOff x="4737908" y="2905246"/>
            <a:chExt cx="1037859" cy="1022430"/>
          </a:xfrm>
        </p:grpSpPr>
        <p:cxnSp>
          <p:nvCxnSpPr>
            <p:cNvPr id="14" name="Straight Arrow Connector 13"/>
            <p:cNvCxnSpPr/>
            <p:nvPr/>
          </p:nvCxnSpPr>
          <p:spPr>
            <a:xfrm rot="16200000" flipV="1">
              <a:off x="4242124" y="3408742"/>
              <a:ext cx="1008926" cy="193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4737908" y="3923818"/>
              <a:ext cx="1037859" cy="385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Arrow Connector 15"/>
          <p:cNvCxnSpPr/>
          <p:nvPr/>
        </p:nvCxnSpPr>
        <p:spPr>
          <a:xfrm rot="16200000" flipV="1">
            <a:off x="4438895" y="3188826"/>
            <a:ext cx="625033" cy="104174"/>
          </a:xfrm>
          <a:prstGeom prst="straightConnector1">
            <a:avLst/>
          </a:prstGeom>
          <a:ln w="38100">
            <a:solidFill>
              <a:srgbClr val="25714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221726" y="3619366"/>
            <a:ext cx="2834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25714B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 i="1" baseline="-25000" dirty="0" err="1" smtClean="0">
                <a:solidFill>
                  <a:srgbClr val="25714B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i="1" baseline="-25000" dirty="0" smtClean="0">
                <a:solidFill>
                  <a:srgbClr val="25714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25714B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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= a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i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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+ a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i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</a:t>
            </a:r>
            <a:endParaRPr lang="en-US" sz="2800" i="1" baseline="-25000" dirty="0">
              <a:solidFill>
                <a:srgbClr val="FF0000"/>
              </a:solidFill>
            </a:endParaRPr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111" y="4401863"/>
            <a:ext cx="406400" cy="393700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r>
              <a:rPr lang="en-US" sz="3600" dirty="0" smtClean="0"/>
              <a:t>Fixing Local Rotations: </a:t>
            </a:r>
            <a:br>
              <a:rPr lang="en-US" sz="3600" dirty="0" smtClean="0"/>
            </a:br>
            <a:r>
              <a:rPr lang="en-US" sz="3600" dirty="0" err="1" smtClean="0"/>
              <a:t>Multiresolution</a:t>
            </a:r>
            <a:r>
              <a:rPr lang="en-US" sz="3600" dirty="0" smtClean="0"/>
              <a:t> Approach</a:t>
            </a:r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44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0593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2737189" y="2515115"/>
            <a:ext cx="4031806" cy="1429717"/>
          </a:xfrm>
          <a:custGeom>
            <a:avLst/>
            <a:gdLst>
              <a:gd name="connsiteX0" fmla="*/ 0 w 4031806"/>
              <a:gd name="connsiteY0" fmla="*/ 1405504 h 1429717"/>
              <a:gd name="connsiteX1" fmla="*/ 579495 w 4031806"/>
              <a:gd name="connsiteY1" fmla="*/ 1417833 h 1429717"/>
              <a:gd name="connsiteX2" fmla="*/ 949386 w 4031806"/>
              <a:gd name="connsiteY2" fmla="*/ 1257557 h 1429717"/>
              <a:gd name="connsiteX3" fmla="*/ 1085012 w 4031806"/>
              <a:gd name="connsiteY3" fmla="*/ 863029 h 1429717"/>
              <a:gd name="connsiteX4" fmla="*/ 1306947 w 4031806"/>
              <a:gd name="connsiteY4" fmla="*/ 813713 h 1429717"/>
              <a:gd name="connsiteX5" fmla="*/ 1676837 w 4031806"/>
              <a:gd name="connsiteY5" fmla="*/ 1134267 h 1429717"/>
              <a:gd name="connsiteX6" fmla="*/ 1948090 w 4031806"/>
              <a:gd name="connsiteY6" fmla="*/ 1060293 h 1429717"/>
              <a:gd name="connsiteX7" fmla="*/ 1911101 w 4031806"/>
              <a:gd name="connsiteY7" fmla="*/ 567133 h 1429717"/>
              <a:gd name="connsiteX8" fmla="*/ 2096046 w 4031806"/>
              <a:gd name="connsiteY8" fmla="*/ 456172 h 1429717"/>
              <a:gd name="connsiteX9" fmla="*/ 2502926 w 4031806"/>
              <a:gd name="connsiteY9" fmla="*/ 665765 h 1429717"/>
              <a:gd name="connsiteX10" fmla="*/ 2700201 w 4031806"/>
              <a:gd name="connsiteY10" fmla="*/ 591791 h 1429717"/>
              <a:gd name="connsiteX11" fmla="*/ 2687871 w 4031806"/>
              <a:gd name="connsiteY11" fmla="*/ 160277 h 1429717"/>
              <a:gd name="connsiteX12" fmla="*/ 2786508 w 4031806"/>
              <a:gd name="connsiteY12" fmla="*/ 24658 h 1429717"/>
              <a:gd name="connsiteX13" fmla="*/ 3292025 w 4031806"/>
              <a:gd name="connsiteY13" fmla="*/ 172606 h 1429717"/>
              <a:gd name="connsiteX14" fmla="*/ 3698905 w 4031806"/>
              <a:gd name="connsiteY14" fmla="*/ 36987 h 1429717"/>
              <a:gd name="connsiteX15" fmla="*/ 4031806 w 4031806"/>
              <a:gd name="connsiteY15" fmla="*/ 0 h 1429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31806" h="1429717">
                <a:moveTo>
                  <a:pt x="0" y="1405504"/>
                </a:moveTo>
                <a:cubicBezTo>
                  <a:pt x="210632" y="1423997"/>
                  <a:pt x="421264" y="1442491"/>
                  <a:pt x="579495" y="1417833"/>
                </a:cubicBezTo>
                <a:cubicBezTo>
                  <a:pt x="737726" y="1393175"/>
                  <a:pt x="865133" y="1350024"/>
                  <a:pt x="949386" y="1257557"/>
                </a:cubicBezTo>
                <a:cubicBezTo>
                  <a:pt x="1033639" y="1165090"/>
                  <a:pt x="1025419" y="937003"/>
                  <a:pt x="1085012" y="863029"/>
                </a:cubicBezTo>
                <a:cubicBezTo>
                  <a:pt x="1144605" y="789055"/>
                  <a:pt x="1208310" y="768507"/>
                  <a:pt x="1306947" y="813713"/>
                </a:cubicBezTo>
                <a:cubicBezTo>
                  <a:pt x="1405584" y="858919"/>
                  <a:pt x="1569980" y="1093170"/>
                  <a:pt x="1676837" y="1134267"/>
                </a:cubicBezTo>
                <a:cubicBezTo>
                  <a:pt x="1783694" y="1175364"/>
                  <a:pt x="1909046" y="1154815"/>
                  <a:pt x="1948090" y="1060293"/>
                </a:cubicBezTo>
                <a:cubicBezTo>
                  <a:pt x="1987134" y="965771"/>
                  <a:pt x="1886442" y="667820"/>
                  <a:pt x="1911101" y="567133"/>
                </a:cubicBezTo>
                <a:cubicBezTo>
                  <a:pt x="1935760" y="466446"/>
                  <a:pt x="1997409" y="439733"/>
                  <a:pt x="2096046" y="456172"/>
                </a:cubicBezTo>
                <a:cubicBezTo>
                  <a:pt x="2194684" y="472611"/>
                  <a:pt x="2402234" y="643162"/>
                  <a:pt x="2502926" y="665765"/>
                </a:cubicBezTo>
                <a:cubicBezTo>
                  <a:pt x="2603618" y="688368"/>
                  <a:pt x="2669377" y="676039"/>
                  <a:pt x="2700201" y="591791"/>
                </a:cubicBezTo>
                <a:cubicBezTo>
                  <a:pt x="2731025" y="507543"/>
                  <a:pt x="2673487" y="254799"/>
                  <a:pt x="2687871" y="160277"/>
                </a:cubicBezTo>
                <a:cubicBezTo>
                  <a:pt x="2702255" y="65755"/>
                  <a:pt x="2685816" y="22603"/>
                  <a:pt x="2786508" y="24658"/>
                </a:cubicBezTo>
                <a:cubicBezTo>
                  <a:pt x="2887200" y="26713"/>
                  <a:pt x="3139959" y="170551"/>
                  <a:pt x="3292025" y="172606"/>
                </a:cubicBezTo>
                <a:cubicBezTo>
                  <a:pt x="3444091" y="174661"/>
                  <a:pt x="3575608" y="65755"/>
                  <a:pt x="3698905" y="36987"/>
                </a:cubicBezTo>
                <a:cubicBezTo>
                  <a:pt x="3822202" y="8219"/>
                  <a:pt x="4031806" y="0"/>
                  <a:pt x="4031806" y="0"/>
                </a:cubicBez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0"/>
          <p:cNvGrpSpPr/>
          <p:nvPr/>
        </p:nvGrpSpPr>
        <p:grpSpPr>
          <a:xfrm>
            <a:off x="2476983" y="2398288"/>
            <a:ext cx="4572001" cy="1637322"/>
            <a:chOff x="3102015" y="2607876"/>
            <a:chExt cx="2931211" cy="1049724"/>
          </a:xfrm>
        </p:grpSpPr>
        <p:sp>
          <p:nvSpPr>
            <p:cNvPr id="23" name="Rectangle 22"/>
            <p:cNvSpPr/>
            <p:nvPr/>
          </p:nvSpPr>
          <p:spPr>
            <a:xfrm>
              <a:off x="3102015" y="3507129"/>
              <a:ext cx="358815" cy="150471"/>
            </a:xfrm>
            <a:prstGeom prst="rect">
              <a:avLst/>
            </a:prstGeom>
            <a:solidFill>
              <a:srgbClr val="C0504D">
                <a:alpha val="36078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674411" y="2607876"/>
              <a:ext cx="358815" cy="150471"/>
            </a:xfrm>
            <a:prstGeom prst="rect">
              <a:avLst/>
            </a:prstGeom>
            <a:solidFill>
              <a:srgbClr val="FFFF00">
                <a:alpha val="36078"/>
              </a:srgbClr>
            </a:solidFill>
            <a:ln>
              <a:solidFill>
                <a:srgbClr val="F4C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712860" y="2039941"/>
            <a:ext cx="3673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Displace the vertices to get the result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452" y="4401863"/>
            <a:ext cx="406400" cy="393700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r>
              <a:rPr lang="en-US" sz="3600" dirty="0" smtClean="0"/>
              <a:t>Fixing Local Rotations: </a:t>
            </a:r>
            <a:br>
              <a:rPr lang="en-US" sz="3600" dirty="0" smtClean="0"/>
            </a:br>
            <a:r>
              <a:rPr lang="en-US" sz="3600" dirty="0" err="1" smtClean="0"/>
              <a:t>Multiresolution</a:t>
            </a:r>
            <a:r>
              <a:rPr lang="en-US" sz="3600" dirty="0" smtClean="0"/>
              <a:t> Approach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45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0053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 smtClean="0"/>
              <a:t>Kobbelt</a:t>
            </a:r>
            <a:r>
              <a:rPr lang="en-US" sz="2000" dirty="0" smtClean="0"/>
              <a:t> et al. SIGGRAPH 98, </a:t>
            </a:r>
            <a:r>
              <a:rPr lang="en-US" sz="2000" dirty="0" err="1" smtClean="0"/>
              <a:t>Botsch</a:t>
            </a:r>
            <a:r>
              <a:rPr lang="en-US" sz="2000" dirty="0" smtClean="0"/>
              <a:t> and </a:t>
            </a:r>
            <a:r>
              <a:rPr lang="en-US" sz="2000" dirty="0" err="1" smtClean="0"/>
              <a:t>Kobbelt</a:t>
            </a:r>
            <a:r>
              <a:rPr lang="en-US" sz="2000" dirty="0" smtClean="0"/>
              <a:t> SIGGRAPH 2004</a:t>
            </a:r>
            <a:endParaRPr lang="en-US" sz="20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r>
              <a:rPr lang="en-US" sz="3600" dirty="0" smtClean="0"/>
              <a:t>Fixing Local Rotations: </a:t>
            </a:r>
            <a:br>
              <a:rPr lang="en-US" sz="3600" dirty="0" smtClean="0"/>
            </a:br>
            <a:r>
              <a:rPr lang="en-US" sz="3600" dirty="0" err="1" smtClean="0"/>
              <a:t>Multiresolution</a:t>
            </a:r>
            <a:r>
              <a:rPr lang="en-US" sz="3600" dirty="0" smtClean="0"/>
              <a:t> Approach</a:t>
            </a:r>
            <a:endParaRPr lang="en-US" sz="36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4026" y="1998212"/>
            <a:ext cx="5722668" cy="441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46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6258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 smtClean="0"/>
              <a:t>Kobbelt</a:t>
            </a:r>
            <a:r>
              <a:rPr lang="en-US" sz="2000" dirty="0" smtClean="0"/>
              <a:t> et al. SIGGRAPH 98, </a:t>
            </a:r>
            <a:r>
              <a:rPr lang="en-US" sz="2000" dirty="0" err="1" smtClean="0"/>
              <a:t>Botsch</a:t>
            </a:r>
            <a:r>
              <a:rPr lang="en-US" sz="2000" dirty="0" smtClean="0"/>
              <a:t> and </a:t>
            </a:r>
            <a:r>
              <a:rPr lang="en-US" sz="2000" dirty="0" err="1" smtClean="0"/>
              <a:t>Kobbelt</a:t>
            </a:r>
            <a:r>
              <a:rPr lang="en-US" sz="2000" dirty="0" smtClean="0"/>
              <a:t> SIGGRAPH 2004</a:t>
            </a:r>
            <a:endParaRPr lang="en-US" sz="20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4026" y="1998212"/>
            <a:ext cx="5722668" cy="441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Freeform 10"/>
          <p:cNvSpPr/>
          <p:nvPr/>
        </p:nvSpPr>
        <p:spPr>
          <a:xfrm>
            <a:off x="1388962" y="1967696"/>
            <a:ext cx="6423949" cy="4490977"/>
          </a:xfrm>
          <a:custGeom>
            <a:avLst/>
            <a:gdLst>
              <a:gd name="connsiteX0" fmla="*/ 300942 w 6423949"/>
              <a:gd name="connsiteY0" fmla="*/ 2048719 h 4490977"/>
              <a:gd name="connsiteX1" fmla="*/ 335666 w 6423949"/>
              <a:gd name="connsiteY1" fmla="*/ 2071869 h 4490977"/>
              <a:gd name="connsiteX2" fmla="*/ 381965 w 6423949"/>
              <a:gd name="connsiteY2" fmla="*/ 2083443 h 4490977"/>
              <a:gd name="connsiteX3" fmla="*/ 462987 w 6423949"/>
              <a:gd name="connsiteY3" fmla="*/ 2106593 h 4490977"/>
              <a:gd name="connsiteX4" fmla="*/ 578734 w 6423949"/>
              <a:gd name="connsiteY4" fmla="*/ 2129742 h 4490977"/>
              <a:gd name="connsiteX5" fmla="*/ 925975 w 6423949"/>
              <a:gd name="connsiteY5" fmla="*/ 2118167 h 4490977"/>
              <a:gd name="connsiteX6" fmla="*/ 1053296 w 6423949"/>
              <a:gd name="connsiteY6" fmla="*/ 2095018 h 4490977"/>
              <a:gd name="connsiteX7" fmla="*/ 1134319 w 6423949"/>
              <a:gd name="connsiteY7" fmla="*/ 2083443 h 4490977"/>
              <a:gd name="connsiteX8" fmla="*/ 1226916 w 6423949"/>
              <a:gd name="connsiteY8" fmla="*/ 2060294 h 4490977"/>
              <a:gd name="connsiteX9" fmla="*/ 1284790 w 6423949"/>
              <a:gd name="connsiteY9" fmla="*/ 2048719 h 4490977"/>
              <a:gd name="connsiteX10" fmla="*/ 1377387 w 6423949"/>
              <a:gd name="connsiteY10" fmla="*/ 2025570 h 4490977"/>
              <a:gd name="connsiteX11" fmla="*/ 1435261 w 6423949"/>
              <a:gd name="connsiteY11" fmla="*/ 2013995 h 4490977"/>
              <a:gd name="connsiteX12" fmla="*/ 1469985 w 6423949"/>
              <a:gd name="connsiteY12" fmla="*/ 2002420 h 4490977"/>
              <a:gd name="connsiteX13" fmla="*/ 1562582 w 6423949"/>
              <a:gd name="connsiteY13" fmla="*/ 1979271 h 4490977"/>
              <a:gd name="connsiteX14" fmla="*/ 1632030 w 6423949"/>
              <a:gd name="connsiteY14" fmla="*/ 1956122 h 4490977"/>
              <a:gd name="connsiteX15" fmla="*/ 1713053 w 6423949"/>
              <a:gd name="connsiteY15" fmla="*/ 1921398 h 4490977"/>
              <a:gd name="connsiteX16" fmla="*/ 1736203 w 6423949"/>
              <a:gd name="connsiteY16" fmla="*/ 1898248 h 4490977"/>
              <a:gd name="connsiteX17" fmla="*/ 1805651 w 6423949"/>
              <a:gd name="connsiteY17" fmla="*/ 1851950 h 4490977"/>
              <a:gd name="connsiteX18" fmla="*/ 1840375 w 6423949"/>
              <a:gd name="connsiteY18" fmla="*/ 1828800 h 4490977"/>
              <a:gd name="connsiteX19" fmla="*/ 1875099 w 6423949"/>
              <a:gd name="connsiteY19" fmla="*/ 1805651 h 4490977"/>
              <a:gd name="connsiteX20" fmla="*/ 1909823 w 6423949"/>
              <a:gd name="connsiteY20" fmla="*/ 1794076 h 4490977"/>
              <a:gd name="connsiteX21" fmla="*/ 1979271 w 6423949"/>
              <a:gd name="connsiteY21" fmla="*/ 1747777 h 4490977"/>
              <a:gd name="connsiteX22" fmla="*/ 2013995 w 6423949"/>
              <a:gd name="connsiteY22" fmla="*/ 1736203 h 4490977"/>
              <a:gd name="connsiteX23" fmla="*/ 2060294 w 6423949"/>
              <a:gd name="connsiteY23" fmla="*/ 1724628 h 4490977"/>
              <a:gd name="connsiteX24" fmla="*/ 2106592 w 6423949"/>
              <a:gd name="connsiteY24" fmla="*/ 1701479 h 4490977"/>
              <a:gd name="connsiteX25" fmla="*/ 2152891 w 6423949"/>
              <a:gd name="connsiteY25" fmla="*/ 1689904 h 4490977"/>
              <a:gd name="connsiteX26" fmla="*/ 2187615 w 6423949"/>
              <a:gd name="connsiteY26" fmla="*/ 1678329 h 4490977"/>
              <a:gd name="connsiteX27" fmla="*/ 2361235 w 6423949"/>
              <a:gd name="connsiteY27" fmla="*/ 1689904 h 4490977"/>
              <a:gd name="connsiteX28" fmla="*/ 2395960 w 6423949"/>
              <a:gd name="connsiteY28" fmla="*/ 1713053 h 4490977"/>
              <a:gd name="connsiteX29" fmla="*/ 2442258 w 6423949"/>
              <a:gd name="connsiteY29" fmla="*/ 1724628 h 4490977"/>
              <a:gd name="connsiteX30" fmla="*/ 2534856 w 6423949"/>
              <a:gd name="connsiteY30" fmla="*/ 1794076 h 4490977"/>
              <a:gd name="connsiteX31" fmla="*/ 2604304 w 6423949"/>
              <a:gd name="connsiteY31" fmla="*/ 1817226 h 4490977"/>
              <a:gd name="connsiteX32" fmla="*/ 2673752 w 6423949"/>
              <a:gd name="connsiteY32" fmla="*/ 1886674 h 4490977"/>
              <a:gd name="connsiteX33" fmla="*/ 2708476 w 6423949"/>
              <a:gd name="connsiteY33" fmla="*/ 1956122 h 4490977"/>
              <a:gd name="connsiteX34" fmla="*/ 2731625 w 6423949"/>
              <a:gd name="connsiteY34" fmla="*/ 1990846 h 4490977"/>
              <a:gd name="connsiteX35" fmla="*/ 2754775 w 6423949"/>
              <a:gd name="connsiteY35" fmla="*/ 2106593 h 4490977"/>
              <a:gd name="connsiteX36" fmla="*/ 2777924 w 6423949"/>
              <a:gd name="connsiteY36" fmla="*/ 2187615 h 4490977"/>
              <a:gd name="connsiteX37" fmla="*/ 2824223 w 6423949"/>
              <a:gd name="connsiteY37" fmla="*/ 2268638 h 4490977"/>
              <a:gd name="connsiteX38" fmla="*/ 2835797 w 6423949"/>
              <a:gd name="connsiteY38" fmla="*/ 2314937 h 4490977"/>
              <a:gd name="connsiteX39" fmla="*/ 2835797 w 6423949"/>
              <a:gd name="connsiteY39" fmla="*/ 2407534 h 4490977"/>
              <a:gd name="connsiteX40" fmla="*/ 2766349 w 6423949"/>
              <a:gd name="connsiteY40" fmla="*/ 2442258 h 4490977"/>
              <a:gd name="connsiteX41" fmla="*/ 2708476 w 6423949"/>
              <a:gd name="connsiteY41" fmla="*/ 2500132 h 4490977"/>
              <a:gd name="connsiteX42" fmla="*/ 2696901 w 6423949"/>
              <a:gd name="connsiteY42" fmla="*/ 2534856 h 4490977"/>
              <a:gd name="connsiteX43" fmla="*/ 2662177 w 6423949"/>
              <a:gd name="connsiteY43" fmla="*/ 2604304 h 4490977"/>
              <a:gd name="connsiteX44" fmla="*/ 2673752 w 6423949"/>
              <a:gd name="connsiteY44" fmla="*/ 2997843 h 4490977"/>
              <a:gd name="connsiteX45" fmla="*/ 2662177 w 6423949"/>
              <a:gd name="connsiteY45" fmla="*/ 3264061 h 4490977"/>
              <a:gd name="connsiteX46" fmla="*/ 2650603 w 6423949"/>
              <a:gd name="connsiteY46" fmla="*/ 3298785 h 4490977"/>
              <a:gd name="connsiteX47" fmla="*/ 2627453 w 6423949"/>
              <a:gd name="connsiteY47" fmla="*/ 3333509 h 4490977"/>
              <a:gd name="connsiteX48" fmla="*/ 2581154 w 6423949"/>
              <a:gd name="connsiteY48" fmla="*/ 3437681 h 4490977"/>
              <a:gd name="connsiteX49" fmla="*/ 2546430 w 6423949"/>
              <a:gd name="connsiteY49" fmla="*/ 3495555 h 4490977"/>
              <a:gd name="connsiteX50" fmla="*/ 2465408 w 6423949"/>
              <a:gd name="connsiteY50" fmla="*/ 3588152 h 4490977"/>
              <a:gd name="connsiteX51" fmla="*/ 2430684 w 6423949"/>
              <a:gd name="connsiteY51" fmla="*/ 3599727 h 4490977"/>
              <a:gd name="connsiteX52" fmla="*/ 2372810 w 6423949"/>
              <a:gd name="connsiteY52" fmla="*/ 3634451 h 4490977"/>
              <a:gd name="connsiteX53" fmla="*/ 2338086 w 6423949"/>
              <a:gd name="connsiteY53" fmla="*/ 3657600 h 4490977"/>
              <a:gd name="connsiteX54" fmla="*/ 2233914 w 6423949"/>
              <a:gd name="connsiteY54" fmla="*/ 3692324 h 4490977"/>
              <a:gd name="connsiteX55" fmla="*/ 2164466 w 6423949"/>
              <a:gd name="connsiteY55" fmla="*/ 3715474 h 4490977"/>
              <a:gd name="connsiteX56" fmla="*/ 2129742 w 6423949"/>
              <a:gd name="connsiteY56" fmla="*/ 3727048 h 4490977"/>
              <a:gd name="connsiteX57" fmla="*/ 2037144 w 6423949"/>
              <a:gd name="connsiteY57" fmla="*/ 3808071 h 4490977"/>
              <a:gd name="connsiteX58" fmla="*/ 1956122 w 6423949"/>
              <a:gd name="connsiteY58" fmla="*/ 3912243 h 4490977"/>
              <a:gd name="connsiteX59" fmla="*/ 1932972 w 6423949"/>
              <a:gd name="connsiteY59" fmla="*/ 3981691 h 4490977"/>
              <a:gd name="connsiteX60" fmla="*/ 1921397 w 6423949"/>
              <a:gd name="connsiteY60" fmla="*/ 4062714 h 4490977"/>
              <a:gd name="connsiteX61" fmla="*/ 1956122 w 6423949"/>
              <a:gd name="connsiteY61" fmla="*/ 4352081 h 4490977"/>
              <a:gd name="connsiteX62" fmla="*/ 1990846 w 6423949"/>
              <a:gd name="connsiteY62" fmla="*/ 4398380 h 4490977"/>
              <a:gd name="connsiteX63" fmla="*/ 2083443 w 6423949"/>
              <a:gd name="connsiteY63" fmla="*/ 4479403 h 4490977"/>
              <a:gd name="connsiteX64" fmla="*/ 2187615 w 6423949"/>
              <a:gd name="connsiteY64" fmla="*/ 4490977 h 4490977"/>
              <a:gd name="connsiteX65" fmla="*/ 4965539 w 6423949"/>
              <a:gd name="connsiteY65" fmla="*/ 4479403 h 4490977"/>
              <a:gd name="connsiteX66" fmla="*/ 5139160 w 6423949"/>
              <a:gd name="connsiteY66" fmla="*/ 4444679 h 4490977"/>
              <a:gd name="connsiteX67" fmla="*/ 5197033 w 6423949"/>
              <a:gd name="connsiteY67" fmla="*/ 4433104 h 4490977"/>
              <a:gd name="connsiteX68" fmla="*/ 5278056 w 6423949"/>
              <a:gd name="connsiteY68" fmla="*/ 4409955 h 4490977"/>
              <a:gd name="connsiteX69" fmla="*/ 5428527 w 6423949"/>
              <a:gd name="connsiteY69" fmla="*/ 4340507 h 4490977"/>
              <a:gd name="connsiteX70" fmla="*/ 5474825 w 6423949"/>
              <a:gd name="connsiteY70" fmla="*/ 4317357 h 4490977"/>
              <a:gd name="connsiteX71" fmla="*/ 5532699 w 6423949"/>
              <a:gd name="connsiteY71" fmla="*/ 4294208 h 4490977"/>
              <a:gd name="connsiteX72" fmla="*/ 5602147 w 6423949"/>
              <a:gd name="connsiteY72" fmla="*/ 4236334 h 4490977"/>
              <a:gd name="connsiteX73" fmla="*/ 5671595 w 6423949"/>
              <a:gd name="connsiteY73" fmla="*/ 4190036 h 4490977"/>
              <a:gd name="connsiteX74" fmla="*/ 5694744 w 6423949"/>
              <a:gd name="connsiteY74" fmla="*/ 4166886 h 4490977"/>
              <a:gd name="connsiteX75" fmla="*/ 5729468 w 6423949"/>
              <a:gd name="connsiteY75" fmla="*/ 4155312 h 4490977"/>
              <a:gd name="connsiteX76" fmla="*/ 5764192 w 6423949"/>
              <a:gd name="connsiteY76" fmla="*/ 4132162 h 4490977"/>
              <a:gd name="connsiteX77" fmla="*/ 5787342 w 6423949"/>
              <a:gd name="connsiteY77" fmla="*/ 4109013 h 4490977"/>
              <a:gd name="connsiteX78" fmla="*/ 5822066 w 6423949"/>
              <a:gd name="connsiteY78" fmla="*/ 4097438 h 4490977"/>
              <a:gd name="connsiteX79" fmla="*/ 5891514 w 6423949"/>
              <a:gd name="connsiteY79" fmla="*/ 4039565 h 4490977"/>
              <a:gd name="connsiteX80" fmla="*/ 5926238 w 6423949"/>
              <a:gd name="connsiteY80" fmla="*/ 4027990 h 4490977"/>
              <a:gd name="connsiteX81" fmla="*/ 5960962 w 6423949"/>
              <a:gd name="connsiteY81" fmla="*/ 4004841 h 4490977"/>
              <a:gd name="connsiteX82" fmla="*/ 5995686 w 6423949"/>
              <a:gd name="connsiteY82" fmla="*/ 3993266 h 4490977"/>
              <a:gd name="connsiteX83" fmla="*/ 6099858 w 6423949"/>
              <a:gd name="connsiteY83" fmla="*/ 3935393 h 4490977"/>
              <a:gd name="connsiteX84" fmla="*/ 6169306 w 6423949"/>
              <a:gd name="connsiteY84" fmla="*/ 3889094 h 4490977"/>
              <a:gd name="connsiteX85" fmla="*/ 6227180 w 6423949"/>
              <a:gd name="connsiteY85" fmla="*/ 3819646 h 4490977"/>
              <a:gd name="connsiteX86" fmla="*/ 6273479 w 6423949"/>
              <a:gd name="connsiteY86" fmla="*/ 3750198 h 4490977"/>
              <a:gd name="connsiteX87" fmla="*/ 6296628 w 6423949"/>
              <a:gd name="connsiteY87" fmla="*/ 3715474 h 4490977"/>
              <a:gd name="connsiteX88" fmla="*/ 6319777 w 6423949"/>
              <a:gd name="connsiteY88" fmla="*/ 3692324 h 4490977"/>
              <a:gd name="connsiteX89" fmla="*/ 6342927 w 6423949"/>
              <a:gd name="connsiteY89" fmla="*/ 3634451 h 4490977"/>
              <a:gd name="connsiteX90" fmla="*/ 6366076 w 6423949"/>
              <a:gd name="connsiteY90" fmla="*/ 3588152 h 4490977"/>
              <a:gd name="connsiteX91" fmla="*/ 6400800 w 6423949"/>
              <a:gd name="connsiteY91" fmla="*/ 3402957 h 4490977"/>
              <a:gd name="connsiteX92" fmla="*/ 6423949 w 6423949"/>
              <a:gd name="connsiteY92" fmla="*/ 3264061 h 4490977"/>
              <a:gd name="connsiteX93" fmla="*/ 6412375 w 6423949"/>
              <a:gd name="connsiteY93" fmla="*/ 2928395 h 4490977"/>
              <a:gd name="connsiteX94" fmla="*/ 6389225 w 6423949"/>
              <a:gd name="connsiteY94" fmla="*/ 2592729 h 4490977"/>
              <a:gd name="connsiteX95" fmla="*/ 6377651 w 6423949"/>
              <a:gd name="connsiteY95" fmla="*/ 2395960 h 4490977"/>
              <a:gd name="connsiteX96" fmla="*/ 6354501 w 6423949"/>
              <a:gd name="connsiteY96" fmla="*/ 2187615 h 4490977"/>
              <a:gd name="connsiteX97" fmla="*/ 6331352 w 6423949"/>
              <a:gd name="connsiteY97" fmla="*/ 1794076 h 4490977"/>
              <a:gd name="connsiteX98" fmla="*/ 6319777 w 6423949"/>
              <a:gd name="connsiteY98" fmla="*/ 972274 h 4490977"/>
              <a:gd name="connsiteX99" fmla="*/ 6308203 w 6423949"/>
              <a:gd name="connsiteY99" fmla="*/ 937550 h 4490977"/>
              <a:gd name="connsiteX100" fmla="*/ 6296628 w 6423949"/>
              <a:gd name="connsiteY100" fmla="*/ 868101 h 4490977"/>
              <a:gd name="connsiteX101" fmla="*/ 6250329 w 6423949"/>
              <a:gd name="connsiteY101" fmla="*/ 706056 h 4490977"/>
              <a:gd name="connsiteX102" fmla="*/ 6238754 w 6423949"/>
              <a:gd name="connsiteY102" fmla="*/ 671332 h 4490977"/>
              <a:gd name="connsiteX103" fmla="*/ 6180881 w 6423949"/>
              <a:gd name="connsiteY103" fmla="*/ 613458 h 4490977"/>
              <a:gd name="connsiteX104" fmla="*/ 6134582 w 6423949"/>
              <a:gd name="connsiteY104" fmla="*/ 555585 h 4490977"/>
              <a:gd name="connsiteX105" fmla="*/ 6088284 w 6423949"/>
              <a:gd name="connsiteY105" fmla="*/ 486137 h 4490977"/>
              <a:gd name="connsiteX106" fmla="*/ 6041985 w 6423949"/>
              <a:gd name="connsiteY106" fmla="*/ 439838 h 4490977"/>
              <a:gd name="connsiteX107" fmla="*/ 6018835 w 6423949"/>
              <a:gd name="connsiteY107" fmla="*/ 416689 h 4490977"/>
              <a:gd name="connsiteX108" fmla="*/ 5984111 w 6423949"/>
              <a:gd name="connsiteY108" fmla="*/ 405114 h 4490977"/>
              <a:gd name="connsiteX109" fmla="*/ 5949387 w 6423949"/>
              <a:gd name="connsiteY109" fmla="*/ 370390 h 4490977"/>
              <a:gd name="connsiteX110" fmla="*/ 5903089 w 6423949"/>
              <a:gd name="connsiteY110" fmla="*/ 347241 h 4490977"/>
              <a:gd name="connsiteX111" fmla="*/ 5833641 w 6423949"/>
              <a:gd name="connsiteY111" fmla="*/ 312517 h 4490977"/>
              <a:gd name="connsiteX112" fmla="*/ 5764192 w 6423949"/>
              <a:gd name="connsiteY112" fmla="*/ 266218 h 4490977"/>
              <a:gd name="connsiteX113" fmla="*/ 5729468 w 6423949"/>
              <a:gd name="connsiteY113" fmla="*/ 243069 h 4490977"/>
              <a:gd name="connsiteX114" fmla="*/ 5660020 w 6423949"/>
              <a:gd name="connsiteY114" fmla="*/ 219919 h 4490977"/>
              <a:gd name="connsiteX115" fmla="*/ 5555848 w 6423949"/>
              <a:gd name="connsiteY115" fmla="*/ 173620 h 4490977"/>
              <a:gd name="connsiteX116" fmla="*/ 5521124 w 6423949"/>
              <a:gd name="connsiteY116" fmla="*/ 162046 h 4490977"/>
              <a:gd name="connsiteX117" fmla="*/ 5428527 w 6423949"/>
              <a:gd name="connsiteY117" fmla="*/ 138896 h 4490977"/>
              <a:gd name="connsiteX118" fmla="*/ 3634451 w 6423949"/>
              <a:gd name="connsiteY118" fmla="*/ 150471 h 4490977"/>
              <a:gd name="connsiteX119" fmla="*/ 3055716 w 6423949"/>
              <a:gd name="connsiteY119" fmla="*/ 162046 h 4490977"/>
              <a:gd name="connsiteX120" fmla="*/ 2291787 w 6423949"/>
              <a:gd name="connsiteY120" fmla="*/ 138896 h 4490977"/>
              <a:gd name="connsiteX121" fmla="*/ 2013995 w 6423949"/>
              <a:gd name="connsiteY121" fmla="*/ 115747 h 4490977"/>
              <a:gd name="connsiteX122" fmla="*/ 1944547 w 6423949"/>
              <a:gd name="connsiteY122" fmla="*/ 104172 h 4490977"/>
              <a:gd name="connsiteX123" fmla="*/ 1794076 w 6423949"/>
              <a:gd name="connsiteY123" fmla="*/ 92598 h 4490977"/>
              <a:gd name="connsiteX124" fmla="*/ 1562582 w 6423949"/>
              <a:gd name="connsiteY124" fmla="*/ 69448 h 4490977"/>
              <a:gd name="connsiteX125" fmla="*/ 1493134 w 6423949"/>
              <a:gd name="connsiteY125" fmla="*/ 57874 h 4490977"/>
              <a:gd name="connsiteX126" fmla="*/ 1307939 w 6423949"/>
              <a:gd name="connsiteY126" fmla="*/ 34724 h 4490977"/>
              <a:gd name="connsiteX127" fmla="*/ 1215342 w 6423949"/>
              <a:gd name="connsiteY127" fmla="*/ 11575 h 4490977"/>
              <a:gd name="connsiteX128" fmla="*/ 1088020 w 6423949"/>
              <a:gd name="connsiteY128" fmla="*/ 0 h 4490977"/>
              <a:gd name="connsiteX129" fmla="*/ 844952 w 6423949"/>
              <a:gd name="connsiteY129" fmla="*/ 11575 h 4490977"/>
              <a:gd name="connsiteX130" fmla="*/ 659757 w 6423949"/>
              <a:gd name="connsiteY130" fmla="*/ 46299 h 4490977"/>
              <a:gd name="connsiteX131" fmla="*/ 567160 w 6423949"/>
              <a:gd name="connsiteY131" fmla="*/ 69448 h 4490977"/>
              <a:gd name="connsiteX132" fmla="*/ 520861 w 6423949"/>
              <a:gd name="connsiteY132" fmla="*/ 81023 h 4490977"/>
              <a:gd name="connsiteX133" fmla="*/ 451413 w 6423949"/>
              <a:gd name="connsiteY133" fmla="*/ 115747 h 4490977"/>
              <a:gd name="connsiteX134" fmla="*/ 428263 w 6423949"/>
              <a:gd name="connsiteY134" fmla="*/ 138896 h 4490977"/>
              <a:gd name="connsiteX135" fmla="*/ 358815 w 6423949"/>
              <a:gd name="connsiteY135" fmla="*/ 185195 h 4490977"/>
              <a:gd name="connsiteX136" fmla="*/ 324091 w 6423949"/>
              <a:gd name="connsiteY136" fmla="*/ 208345 h 4490977"/>
              <a:gd name="connsiteX137" fmla="*/ 289367 w 6423949"/>
              <a:gd name="connsiteY137" fmla="*/ 231494 h 4490977"/>
              <a:gd name="connsiteX138" fmla="*/ 266218 w 6423949"/>
              <a:gd name="connsiteY138" fmla="*/ 266218 h 4490977"/>
              <a:gd name="connsiteX139" fmla="*/ 185195 w 6423949"/>
              <a:gd name="connsiteY139" fmla="*/ 358815 h 4490977"/>
              <a:gd name="connsiteX140" fmla="*/ 138896 w 6423949"/>
              <a:gd name="connsiteY140" fmla="*/ 451413 h 4490977"/>
              <a:gd name="connsiteX141" fmla="*/ 127322 w 6423949"/>
              <a:gd name="connsiteY141" fmla="*/ 486137 h 4490977"/>
              <a:gd name="connsiteX142" fmla="*/ 104172 w 6423949"/>
              <a:gd name="connsiteY142" fmla="*/ 532436 h 4490977"/>
              <a:gd name="connsiteX143" fmla="*/ 92597 w 6423949"/>
              <a:gd name="connsiteY143" fmla="*/ 578734 h 4490977"/>
              <a:gd name="connsiteX144" fmla="*/ 57873 w 6423949"/>
              <a:gd name="connsiteY144" fmla="*/ 659757 h 4490977"/>
              <a:gd name="connsiteX145" fmla="*/ 34724 w 6423949"/>
              <a:gd name="connsiteY145" fmla="*/ 752355 h 4490977"/>
              <a:gd name="connsiteX146" fmla="*/ 23149 w 6423949"/>
              <a:gd name="connsiteY146" fmla="*/ 879676 h 4490977"/>
              <a:gd name="connsiteX147" fmla="*/ 11575 w 6423949"/>
              <a:gd name="connsiteY147" fmla="*/ 925975 h 4490977"/>
              <a:gd name="connsiteX148" fmla="*/ 0 w 6423949"/>
              <a:gd name="connsiteY148" fmla="*/ 1030147 h 4490977"/>
              <a:gd name="connsiteX149" fmla="*/ 11575 w 6423949"/>
              <a:gd name="connsiteY149" fmla="*/ 1388962 h 4490977"/>
              <a:gd name="connsiteX150" fmla="*/ 23149 w 6423949"/>
              <a:gd name="connsiteY150" fmla="*/ 1435261 h 4490977"/>
              <a:gd name="connsiteX151" fmla="*/ 57873 w 6423949"/>
              <a:gd name="connsiteY151" fmla="*/ 1597307 h 4490977"/>
              <a:gd name="connsiteX152" fmla="*/ 81023 w 6423949"/>
              <a:gd name="connsiteY152" fmla="*/ 1666755 h 4490977"/>
              <a:gd name="connsiteX153" fmla="*/ 92597 w 6423949"/>
              <a:gd name="connsiteY153" fmla="*/ 1701479 h 4490977"/>
              <a:gd name="connsiteX154" fmla="*/ 115747 w 6423949"/>
              <a:gd name="connsiteY154" fmla="*/ 1724628 h 4490977"/>
              <a:gd name="connsiteX155" fmla="*/ 185195 w 6423949"/>
              <a:gd name="connsiteY155" fmla="*/ 1817226 h 4490977"/>
              <a:gd name="connsiteX156" fmla="*/ 219919 w 6423949"/>
              <a:gd name="connsiteY156" fmla="*/ 1886674 h 4490977"/>
              <a:gd name="connsiteX157" fmla="*/ 231494 w 6423949"/>
              <a:gd name="connsiteY157" fmla="*/ 1921398 h 4490977"/>
              <a:gd name="connsiteX158" fmla="*/ 277792 w 6423949"/>
              <a:gd name="connsiteY158" fmla="*/ 1990846 h 4490977"/>
              <a:gd name="connsiteX159" fmla="*/ 300942 w 6423949"/>
              <a:gd name="connsiteY159" fmla="*/ 2048719 h 449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</a:cxnLst>
            <a:rect l="l" t="t" r="r" b="b"/>
            <a:pathLst>
              <a:path w="6423949" h="4490977">
                <a:moveTo>
                  <a:pt x="300942" y="2048719"/>
                </a:moveTo>
                <a:cubicBezTo>
                  <a:pt x="310588" y="2062223"/>
                  <a:pt x="322880" y="2066389"/>
                  <a:pt x="335666" y="2071869"/>
                </a:cubicBezTo>
                <a:cubicBezTo>
                  <a:pt x="350288" y="2078135"/>
                  <a:pt x="366669" y="2079073"/>
                  <a:pt x="381965" y="2083443"/>
                </a:cubicBezTo>
                <a:cubicBezTo>
                  <a:pt x="442701" y="2100796"/>
                  <a:pt x="390613" y="2091084"/>
                  <a:pt x="462987" y="2106593"/>
                </a:cubicBezTo>
                <a:cubicBezTo>
                  <a:pt x="501460" y="2114837"/>
                  <a:pt x="578734" y="2129742"/>
                  <a:pt x="578734" y="2129742"/>
                </a:cubicBezTo>
                <a:cubicBezTo>
                  <a:pt x="694481" y="2125884"/>
                  <a:pt x="810342" y="2124591"/>
                  <a:pt x="925975" y="2118167"/>
                </a:cubicBezTo>
                <a:cubicBezTo>
                  <a:pt x="954934" y="2116558"/>
                  <a:pt x="1022618" y="2100131"/>
                  <a:pt x="1053296" y="2095018"/>
                </a:cubicBezTo>
                <a:cubicBezTo>
                  <a:pt x="1080207" y="2090533"/>
                  <a:pt x="1107567" y="2088793"/>
                  <a:pt x="1134319" y="2083443"/>
                </a:cubicBezTo>
                <a:cubicBezTo>
                  <a:pt x="1165517" y="2077203"/>
                  <a:pt x="1195718" y="2066534"/>
                  <a:pt x="1226916" y="2060294"/>
                </a:cubicBezTo>
                <a:cubicBezTo>
                  <a:pt x="1246207" y="2056436"/>
                  <a:pt x="1265620" y="2053143"/>
                  <a:pt x="1284790" y="2048719"/>
                </a:cubicBezTo>
                <a:cubicBezTo>
                  <a:pt x="1315791" y="2041565"/>
                  <a:pt x="1346189" y="2031810"/>
                  <a:pt x="1377387" y="2025570"/>
                </a:cubicBezTo>
                <a:cubicBezTo>
                  <a:pt x="1396678" y="2021712"/>
                  <a:pt x="1416175" y="2018767"/>
                  <a:pt x="1435261" y="2013995"/>
                </a:cubicBezTo>
                <a:cubicBezTo>
                  <a:pt x="1447098" y="2011036"/>
                  <a:pt x="1458214" y="2005630"/>
                  <a:pt x="1469985" y="2002420"/>
                </a:cubicBezTo>
                <a:cubicBezTo>
                  <a:pt x="1500680" y="1994049"/>
                  <a:pt x="1532399" y="1989332"/>
                  <a:pt x="1562582" y="1979271"/>
                </a:cubicBezTo>
                <a:lnTo>
                  <a:pt x="1632030" y="1956122"/>
                </a:lnTo>
                <a:cubicBezTo>
                  <a:pt x="1758415" y="1871863"/>
                  <a:pt x="1563577" y="1996135"/>
                  <a:pt x="1713053" y="1921398"/>
                </a:cubicBezTo>
                <a:cubicBezTo>
                  <a:pt x="1722814" y="1916518"/>
                  <a:pt x="1727473" y="1904796"/>
                  <a:pt x="1736203" y="1898248"/>
                </a:cubicBezTo>
                <a:cubicBezTo>
                  <a:pt x="1758461" y="1881555"/>
                  <a:pt x="1782502" y="1867383"/>
                  <a:pt x="1805651" y="1851950"/>
                </a:cubicBezTo>
                <a:lnTo>
                  <a:pt x="1840375" y="1828800"/>
                </a:lnTo>
                <a:cubicBezTo>
                  <a:pt x="1851950" y="1821084"/>
                  <a:pt x="1861902" y="1810050"/>
                  <a:pt x="1875099" y="1805651"/>
                </a:cubicBezTo>
                <a:cubicBezTo>
                  <a:pt x="1886674" y="1801793"/>
                  <a:pt x="1899158" y="1800001"/>
                  <a:pt x="1909823" y="1794076"/>
                </a:cubicBezTo>
                <a:cubicBezTo>
                  <a:pt x="1934144" y="1780564"/>
                  <a:pt x="1952876" y="1756575"/>
                  <a:pt x="1979271" y="1747777"/>
                </a:cubicBezTo>
                <a:cubicBezTo>
                  <a:pt x="1990846" y="1743919"/>
                  <a:pt x="2002264" y="1739555"/>
                  <a:pt x="2013995" y="1736203"/>
                </a:cubicBezTo>
                <a:cubicBezTo>
                  <a:pt x="2029291" y="1731833"/>
                  <a:pt x="2045399" y="1730214"/>
                  <a:pt x="2060294" y="1724628"/>
                </a:cubicBezTo>
                <a:cubicBezTo>
                  <a:pt x="2076450" y="1718570"/>
                  <a:pt x="2090436" y="1707537"/>
                  <a:pt x="2106592" y="1701479"/>
                </a:cubicBezTo>
                <a:cubicBezTo>
                  <a:pt x="2121487" y="1695893"/>
                  <a:pt x="2137595" y="1694274"/>
                  <a:pt x="2152891" y="1689904"/>
                </a:cubicBezTo>
                <a:cubicBezTo>
                  <a:pt x="2164622" y="1686552"/>
                  <a:pt x="2176040" y="1682187"/>
                  <a:pt x="2187615" y="1678329"/>
                </a:cubicBezTo>
                <a:cubicBezTo>
                  <a:pt x="2245488" y="1682187"/>
                  <a:pt x="2304022" y="1680369"/>
                  <a:pt x="2361235" y="1689904"/>
                </a:cubicBezTo>
                <a:cubicBezTo>
                  <a:pt x="2374957" y="1692191"/>
                  <a:pt x="2383174" y="1707573"/>
                  <a:pt x="2395960" y="1713053"/>
                </a:cubicBezTo>
                <a:cubicBezTo>
                  <a:pt x="2410581" y="1719319"/>
                  <a:pt x="2426825" y="1720770"/>
                  <a:pt x="2442258" y="1724628"/>
                </a:cubicBezTo>
                <a:cubicBezTo>
                  <a:pt x="2469680" y="1752049"/>
                  <a:pt x="2495595" y="1780988"/>
                  <a:pt x="2534856" y="1794076"/>
                </a:cubicBezTo>
                <a:lnTo>
                  <a:pt x="2604304" y="1817226"/>
                </a:lnTo>
                <a:cubicBezTo>
                  <a:pt x="2627453" y="1840375"/>
                  <a:pt x="2655592" y="1859434"/>
                  <a:pt x="2673752" y="1886674"/>
                </a:cubicBezTo>
                <a:cubicBezTo>
                  <a:pt x="2740094" y="1986188"/>
                  <a:pt x="2660555" y="1860280"/>
                  <a:pt x="2708476" y="1956122"/>
                </a:cubicBezTo>
                <a:cubicBezTo>
                  <a:pt x="2714697" y="1968564"/>
                  <a:pt x="2723909" y="1979271"/>
                  <a:pt x="2731625" y="1990846"/>
                </a:cubicBezTo>
                <a:cubicBezTo>
                  <a:pt x="2751381" y="2129133"/>
                  <a:pt x="2731686" y="2025780"/>
                  <a:pt x="2754775" y="2106593"/>
                </a:cubicBezTo>
                <a:cubicBezTo>
                  <a:pt x="2763168" y="2135970"/>
                  <a:pt x="2766027" y="2159856"/>
                  <a:pt x="2777924" y="2187615"/>
                </a:cubicBezTo>
                <a:cubicBezTo>
                  <a:pt x="2795548" y="2228738"/>
                  <a:pt x="2800972" y="2233762"/>
                  <a:pt x="2824223" y="2268638"/>
                </a:cubicBezTo>
                <a:cubicBezTo>
                  <a:pt x="2828081" y="2284071"/>
                  <a:pt x="2831427" y="2299641"/>
                  <a:pt x="2835797" y="2314937"/>
                </a:cubicBezTo>
                <a:cubicBezTo>
                  <a:pt x="2846536" y="2352523"/>
                  <a:pt x="2861145" y="2363176"/>
                  <a:pt x="2835797" y="2407534"/>
                </a:cubicBezTo>
                <a:cubicBezTo>
                  <a:pt x="2825237" y="2426014"/>
                  <a:pt x="2784174" y="2436317"/>
                  <a:pt x="2766349" y="2442258"/>
                </a:cubicBezTo>
                <a:cubicBezTo>
                  <a:pt x="2747058" y="2461549"/>
                  <a:pt x="2717103" y="2474250"/>
                  <a:pt x="2708476" y="2500132"/>
                </a:cubicBezTo>
                <a:cubicBezTo>
                  <a:pt x="2704618" y="2511707"/>
                  <a:pt x="2702357" y="2523943"/>
                  <a:pt x="2696901" y="2534856"/>
                </a:cubicBezTo>
                <a:cubicBezTo>
                  <a:pt x="2652025" y="2624607"/>
                  <a:pt x="2691271" y="2517024"/>
                  <a:pt x="2662177" y="2604304"/>
                </a:cubicBezTo>
                <a:cubicBezTo>
                  <a:pt x="2666035" y="2735484"/>
                  <a:pt x="2673752" y="2866607"/>
                  <a:pt x="2673752" y="2997843"/>
                </a:cubicBezTo>
                <a:cubicBezTo>
                  <a:pt x="2673752" y="3086666"/>
                  <a:pt x="2668989" y="3175499"/>
                  <a:pt x="2662177" y="3264061"/>
                </a:cubicBezTo>
                <a:cubicBezTo>
                  <a:pt x="2661241" y="3276226"/>
                  <a:pt x="2656059" y="3287872"/>
                  <a:pt x="2650603" y="3298785"/>
                </a:cubicBezTo>
                <a:cubicBezTo>
                  <a:pt x="2644382" y="3311228"/>
                  <a:pt x="2635170" y="3321934"/>
                  <a:pt x="2627453" y="3333509"/>
                </a:cubicBezTo>
                <a:cubicBezTo>
                  <a:pt x="2599905" y="3416154"/>
                  <a:pt x="2617840" y="3382654"/>
                  <a:pt x="2581154" y="3437681"/>
                </a:cubicBezTo>
                <a:cubicBezTo>
                  <a:pt x="2559024" y="3504074"/>
                  <a:pt x="2584562" y="3444712"/>
                  <a:pt x="2546430" y="3495555"/>
                </a:cubicBezTo>
                <a:cubicBezTo>
                  <a:pt x="2504760" y="3551116"/>
                  <a:pt x="2517109" y="3562301"/>
                  <a:pt x="2465408" y="3588152"/>
                </a:cubicBezTo>
                <a:cubicBezTo>
                  <a:pt x="2454495" y="3593608"/>
                  <a:pt x="2442259" y="3595869"/>
                  <a:pt x="2430684" y="3599727"/>
                </a:cubicBezTo>
                <a:cubicBezTo>
                  <a:pt x="2385467" y="3644942"/>
                  <a:pt x="2432913" y="3604400"/>
                  <a:pt x="2372810" y="3634451"/>
                </a:cubicBezTo>
                <a:cubicBezTo>
                  <a:pt x="2360368" y="3640672"/>
                  <a:pt x="2350798" y="3651950"/>
                  <a:pt x="2338086" y="3657600"/>
                </a:cubicBezTo>
                <a:cubicBezTo>
                  <a:pt x="2338061" y="3657611"/>
                  <a:pt x="2251289" y="3686532"/>
                  <a:pt x="2233914" y="3692324"/>
                </a:cubicBezTo>
                <a:lnTo>
                  <a:pt x="2164466" y="3715474"/>
                </a:lnTo>
                <a:lnTo>
                  <a:pt x="2129742" y="3727048"/>
                </a:lnTo>
                <a:cubicBezTo>
                  <a:pt x="2005316" y="3809999"/>
                  <a:pt x="2097429" y="3735730"/>
                  <a:pt x="2037144" y="3808071"/>
                </a:cubicBezTo>
                <a:cubicBezTo>
                  <a:pt x="2003853" y="3848019"/>
                  <a:pt x="1975626" y="3853733"/>
                  <a:pt x="1956122" y="3912243"/>
                </a:cubicBezTo>
                <a:lnTo>
                  <a:pt x="1932972" y="3981691"/>
                </a:lnTo>
                <a:cubicBezTo>
                  <a:pt x="1929114" y="4008699"/>
                  <a:pt x="1921397" y="4035432"/>
                  <a:pt x="1921397" y="4062714"/>
                </a:cubicBezTo>
                <a:cubicBezTo>
                  <a:pt x="1921397" y="4465327"/>
                  <a:pt x="1871644" y="4250708"/>
                  <a:pt x="1956122" y="4352081"/>
                </a:cubicBezTo>
                <a:cubicBezTo>
                  <a:pt x="1968472" y="4366901"/>
                  <a:pt x="1979633" y="4382682"/>
                  <a:pt x="1990846" y="4398380"/>
                </a:cubicBezTo>
                <a:cubicBezTo>
                  <a:pt x="2014960" y="4432139"/>
                  <a:pt x="2031357" y="4473616"/>
                  <a:pt x="2083443" y="4479403"/>
                </a:cubicBezTo>
                <a:lnTo>
                  <a:pt x="2187615" y="4490977"/>
                </a:lnTo>
                <a:lnTo>
                  <a:pt x="4965539" y="4479403"/>
                </a:lnTo>
                <a:cubicBezTo>
                  <a:pt x="5077578" y="4478503"/>
                  <a:pt x="5048010" y="4469538"/>
                  <a:pt x="5139160" y="4444679"/>
                </a:cubicBezTo>
                <a:cubicBezTo>
                  <a:pt x="5158140" y="4439503"/>
                  <a:pt x="5177828" y="4437372"/>
                  <a:pt x="5197033" y="4433104"/>
                </a:cubicBezTo>
                <a:cubicBezTo>
                  <a:pt x="5226875" y="4426472"/>
                  <a:pt x="5249940" y="4420498"/>
                  <a:pt x="5278056" y="4409955"/>
                </a:cubicBezTo>
                <a:cubicBezTo>
                  <a:pt x="5349972" y="4382986"/>
                  <a:pt x="5347238" y="4381152"/>
                  <a:pt x="5428527" y="4340507"/>
                </a:cubicBezTo>
                <a:cubicBezTo>
                  <a:pt x="5443960" y="4332791"/>
                  <a:pt x="5458805" y="4323765"/>
                  <a:pt x="5474825" y="4317357"/>
                </a:cubicBezTo>
                <a:cubicBezTo>
                  <a:pt x="5494116" y="4309641"/>
                  <a:pt x="5514115" y="4303500"/>
                  <a:pt x="5532699" y="4294208"/>
                </a:cubicBezTo>
                <a:cubicBezTo>
                  <a:pt x="5582330" y="4269393"/>
                  <a:pt x="5556072" y="4272170"/>
                  <a:pt x="5602147" y="4236334"/>
                </a:cubicBezTo>
                <a:cubicBezTo>
                  <a:pt x="5624108" y="4219253"/>
                  <a:pt x="5651922" y="4209709"/>
                  <a:pt x="5671595" y="4190036"/>
                </a:cubicBezTo>
                <a:cubicBezTo>
                  <a:pt x="5679311" y="4182319"/>
                  <a:pt x="5685386" y="4172501"/>
                  <a:pt x="5694744" y="4166886"/>
                </a:cubicBezTo>
                <a:cubicBezTo>
                  <a:pt x="5705206" y="4160609"/>
                  <a:pt x="5717893" y="4159170"/>
                  <a:pt x="5729468" y="4155312"/>
                </a:cubicBezTo>
                <a:cubicBezTo>
                  <a:pt x="5741043" y="4147595"/>
                  <a:pt x="5753329" y="4140852"/>
                  <a:pt x="5764192" y="4132162"/>
                </a:cubicBezTo>
                <a:cubicBezTo>
                  <a:pt x="5772713" y="4125345"/>
                  <a:pt x="5777984" y="4114628"/>
                  <a:pt x="5787342" y="4109013"/>
                </a:cubicBezTo>
                <a:cubicBezTo>
                  <a:pt x="5797804" y="4102736"/>
                  <a:pt x="5810491" y="4101296"/>
                  <a:pt x="5822066" y="4097438"/>
                </a:cubicBezTo>
                <a:cubicBezTo>
                  <a:pt x="5847665" y="4071839"/>
                  <a:pt x="5859284" y="4055680"/>
                  <a:pt x="5891514" y="4039565"/>
                </a:cubicBezTo>
                <a:cubicBezTo>
                  <a:pt x="5902427" y="4034109"/>
                  <a:pt x="5915325" y="4033446"/>
                  <a:pt x="5926238" y="4027990"/>
                </a:cubicBezTo>
                <a:cubicBezTo>
                  <a:pt x="5938680" y="4021769"/>
                  <a:pt x="5948520" y="4011062"/>
                  <a:pt x="5960962" y="4004841"/>
                </a:cubicBezTo>
                <a:cubicBezTo>
                  <a:pt x="5971875" y="3999385"/>
                  <a:pt x="5985021" y="3999191"/>
                  <a:pt x="5995686" y="3993266"/>
                </a:cubicBezTo>
                <a:cubicBezTo>
                  <a:pt x="6115080" y="3926935"/>
                  <a:pt x="6021289" y="3961581"/>
                  <a:pt x="6099858" y="3935393"/>
                </a:cubicBezTo>
                <a:cubicBezTo>
                  <a:pt x="6123007" y="3919960"/>
                  <a:pt x="6153873" y="3912243"/>
                  <a:pt x="6169306" y="3889094"/>
                </a:cubicBezTo>
                <a:cubicBezTo>
                  <a:pt x="6252037" y="3765001"/>
                  <a:pt x="6123196" y="3953340"/>
                  <a:pt x="6227180" y="3819646"/>
                </a:cubicBezTo>
                <a:cubicBezTo>
                  <a:pt x="6244261" y="3797685"/>
                  <a:pt x="6258046" y="3773347"/>
                  <a:pt x="6273479" y="3750198"/>
                </a:cubicBezTo>
                <a:cubicBezTo>
                  <a:pt x="6281195" y="3738623"/>
                  <a:pt x="6286792" y="3725311"/>
                  <a:pt x="6296628" y="3715474"/>
                </a:cubicBezTo>
                <a:lnTo>
                  <a:pt x="6319777" y="3692324"/>
                </a:lnTo>
                <a:cubicBezTo>
                  <a:pt x="6327494" y="3673033"/>
                  <a:pt x="6334489" y="3653437"/>
                  <a:pt x="6342927" y="3634451"/>
                </a:cubicBezTo>
                <a:cubicBezTo>
                  <a:pt x="6349935" y="3618684"/>
                  <a:pt x="6361336" y="3604743"/>
                  <a:pt x="6366076" y="3588152"/>
                </a:cubicBezTo>
                <a:cubicBezTo>
                  <a:pt x="6380575" y="3537405"/>
                  <a:pt x="6390661" y="3458719"/>
                  <a:pt x="6400800" y="3402957"/>
                </a:cubicBezTo>
                <a:cubicBezTo>
                  <a:pt x="6423365" y="3278852"/>
                  <a:pt x="6401772" y="3419308"/>
                  <a:pt x="6423949" y="3264061"/>
                </a:cubicBezTo>
                <a:cubicBezTo>
                  <a:pt x="6420091" y="3152172"/>
                  <a:pt x="6416850" y="3040261"/>
                  <a:pt x="6412375" y="2928395"/>
                </a:cubicBezTo>
                <a:cubicBezTo>
                  <a:pt x="6402393" y="2678834"/>
                  <a:pt x="6409683" y="2756390"/>
                  <a:pt x="6389225" y="2592729"/>
                </a:cubicBezTo>
                <a:cubicBezTo>
                  <a:pt x="6385367" y="2527139"/>
                  <a:pt x="6382505" y="2461484"/>
                  <a:pt x="6377651" y="2395960"/>
                </a:cubicBezTo>
                <a:cubicBezTo>
                  <a:pt x="6359010" y="2144309"/>
                  <a:pt x="6374071" y="2402884"/>
                  <a:pt x="6354501" y="2187615"/>
                </a:cubicBezTo>
                <a:cubicBezTo>
                  <a:pt x="6343117" y="2062389"/>
                  <a:pt x="6337507" y="1917173"/>
                  <a:pt x="6331352" y="1794076"/>
                </a:cubicBezTo>
                <a:cubicBezTo>
                  <a:pt x="6327494" y="1520142"/>
                  <a:pt x="6327179" y="1246135"/>
                  <a:pt x="6319777" y="972274"/>
                </a:cubicBezTo>
                <a:cubicBezTo>
                  <a:pt x="6319447" y="960078"/>
                  <a:pt x="6310850" y="949460"/>
                  <a:pt x="6308203" y="937550"/>
                </a:cubicBezTo>
                <a:cubicBezTo>
                  <a:pt x="6303112" y="914640"/>
                  <a:pt x="6301545" y="891049"/>
                  <a:pt x="6296628" y="868101"/>
                </a:cubicBezTo>
                <a:cubicBezTo>
                  <a:pt x="6279187" y="786707"/>
                  <a:pt x="6274624" y="778938"/>
                  <a:pt x="6250329" y="706056"/>
                </a:cubicBezTo>
                <a:cubicBezTo>
                  <a:pt x="6246471" y="694481"/>
                  <a:pt x="6247381" y="679959"/>
                  <a:pt x="6238754" y="671332"/>
                </a:cubicBezTo>
                <a:lnTo>
                  <a:pt x="6180881" y="613458"/>
                </a:lnTo>
                <a:cubicBezTo>
                  <a:pt x="6154814" y="535259"/>
                  <a:pt x="6190965" y="620023"/>
                  <a:pt x="6134582" y="555585"/>
                </a:cubicBezTo>
                <a:cubicBezTo>
                  <a:pt x="6116261" y="534647"/>
                  <a:pt x="6107957" y="505810"/>
                  <a:pt x="6088284" y="486137"/>
                </a:cubicBezTo>
                <a:lnTo>
                  <a:pt x="6041985" y="439838"/>
                </a:lnTo>
                <a:cubicBezTo>
                  <a:pt x="6034268" y="432122"/>
                  <a:pt x="6029188" y="420140"/>
                  <a:pt x="6018835" y="416689"/>
                </a:cubicBezTo>
                <a:lnTo>
                  <a:pt x="5984111" y="405114"/>
                </a:lnTo>
                <a:cubicBezTo>
                  <a:pt x="5972536" y="393539"/>
                  <a:pt x="5962707" y="379904"/>
                  <a:pt x="5949387" y="370390"/>
                </a:cubicBezTo>
                <a:cubicBezTo>
                  <a:pt x="5935347" y="360361"/>
                  <a:pt x="5918070" y="355802"/>
                  <a:pt x="5903089" y="347241"/>
                </a:cubicBezTo>
                <a:cubicBezTo>
                  <a:pt x="5840263" y="311340"/>
                  <a:pt x="5897305" y="333737"/>
                  <a:pt x="5833641" y="312517"/>
                </a:cubicBezTo>
                <a:cubicBezTo>
                  <a:pt x="5767814" y="246692"/>
                  <a:pt x="5831196" y="299720"/>
                  <a:pt x="5764192" y="266218"/>
                </a:cubicBezTo>
                <a:cubicBezTo>
                  <a:pt x="5751750" y="259997"/>
                  <a:pt x="5742180" y="248719"/>
                  <a:pt x="5729468" y="243069"/>
                </a:cubicBezTo>
                <a:cubicBezTo>
                  <a:pt x="5707170" y="233159"/>
                  <a:pt x="5680323" y="233454"/>
                  <a:pt x="5660020" y="219919"/>
                </a:cubicBezTo>
                <a:cubicBezTo>
                  <a:pt x="5604994" y="183235"/>
                  <a:pt x="5638491" y="201168"/>
                  <a:pt x="5555848" y="173620"/>
                </a:cubicBezTo>
                <a:cubicBezTo>
                  <a:pt x="5544273" y="169762"/>
                  <a:pt x="5532960" y="165005"/>
                  <a:pt x="5521124" y="162046"/>
                </a:cubicBezTo>
                <a:lnTo>
                  <a:pt x="5428527" y="138896"/>
                </a:lnTo>
                <a:lnTo>
                  <a:pt x="3634451" y="150471"/>
                </a:lnTo>
                <a:cubicBezTo>
                  <a:pt x="3441510" y="152353"/>
                  <a:pt x="3248666" y="162046"/>
                  <a:pt x="3055716" y="162046"/>
                </a:cubicBezTo>
                <a:cubicBezTo>
                  <a:pt x="2917610" y="162046"/>
                  <a:pt x="2475130" y="148298"/>
                  <a:pt x="2291787" y="138896"/>
                </a:cubicBezTo>
                <a:cubicBezTo>
                  <a:pt x="2226249" y="135535"/>
                  <a:pt x="2086831" y="124852"/>
                  <a:pt x="2013995" y="115747"/>
                </a:cubicBezTo>
                <a:cubicBezTo>
                  <a:pt x="1990708" y="112836"/>
                  <a:pt x="1967887" y="106629"/>
                  <a:pt x="1944547" y="104172"/>
                </a:cubicBezTo>
                <a:cubicBezTo>
                  <a:pt x="1894518" y="98906"/>
                  <a:pt x="1844233" y="96456"/>
                  <a:pt x="1794076" y="92598"/>
                </a:cubicBezTo>
                <a:cubicBezTo>
                  <a:pt x="1678538" y="63713"/>
                  <a:pt x="1799554" y="90991"/>
                  <a:pt x="1562582" y="69448"/>
                </a:cubicBezTo>
                <a:cubicBezTo>
                  <a:pt x="1539210" y="67323"/>
                  <a:pt x="1516387" y="61045"/>
                  <a:pt x="1493134" y="57874"/>
                </a:cubicBezTo>
                <a:cubicBezTo>
                  <a:pt x="1431492" y="49468"/>
                  <a:pt x="1368294" y="49812"/>
                  <a:pt x="1307939" y="34724"/>
                </a:cubicBezTo>
                <a:cubicBezTo>
                  <a:pt x="1277073" y="27008"/>
                  <a:pt x="1247027" y="14456"/>
                  <a:pt x="1215342" y="11575"/>
                </a:cubicBezTo>
                <a:lnTo>
                  <a:pt x="1088020" y="0"/>
                </a:lnTo>
                <a:cubicBezTo>
                  <a:pt x="1006997" y="3858"/>
                  <a:pt x="925845" y="5583"/>
                  <a:pt x="844952" y="11575"/>
                </a:cubicBezTo>
                <a:cubicBezTo>
                  <a:pt x="817198" y="13631"/>
                  <a:pt x="663546" y="45352"/>
                  <a:pt x="659757" y="46299"/>
                </a:cubicBezTo>
                <a:lnTo>
                  <a:pt x="567160" y="69448"/>
                </a:lnTo>
                <a:cubicBezTo>
                  <a:pt x="551727" y="73306"/>
                  <a:pt x="535953" y="75992"/>
                  <a:pt x="520861" y="81023"/>
                </a:cubicBezTo>
                <a:cubicBezTo>
                  <a:pt x="484185" y="93249"/>
                  <a:pt x="483467" y="90104"/>
                  <a:pt x="451413" y="115747"/>
                </a:cubicBezTo>
                <a:cubicBezTo>
                  <a:pt x="442891" y="122564"/>
                  <a:pt x="436993" y="132348"/>
                  <a:pt x="428263" y="138896"/>
                </a:cubicBezTo>
                <a:cubicBezTo>
                  <a:pt x="406005" y="155589"/>
                  <a:pt x="381964" y="169762"/>
                  <a:pt x="358815" y="185195"/>
                </a:cubicBezTo>
                <a:lnTo>
                  <a:pt x="324091" y="208345"/>
                </a:lnTo>
                <a:lnTo>
                  <a:pt x="289367" y="231494"/>
                </a:lnTo>
                <a:cubicBezTo>
                  <a:pt x="281651" y="243069"/>
                  <a:pt x="275378" y="255749"/>
                  <a:pt x="266218" y="266218"/>
                </a:cubicBezTo>
                <a:cubicBezTo>
                  <a:pt x="220740" y="318192"/>
                  <a:pt x="212141" y="309414"/>
                  <a:pt x="185195" y="358815"/>
                </a:cubicBezTo>
                <a:cubicBezTo>
                  <a:pt x="168670" y="389111"/>
                  <a:pt x="149808" y="418674"/>
                  <a:pt x="138896" y="451413"/>
                </a:cubicBezTo>
                <a:cubicBezTo>
                  <a:pt x="135038" y="462988"/>
                  <a:pt x="132128" y="474923"/>
                  <a:pt x="127322" y="486137"/>
                </a:cubicBezTo>
                <a:cubicBezTo>
                  <a:pt x="120525" y="501997"/>
                  <a:pt x="110231" y="516280"/>
                  <a:pt x="104172" y="532436"/>
                </a:cubicBezTo>
                <a:cubicBezTo>
                  <a:pt x="98586" y="547331"/>
                  <a:pt x="98183" y="563839"/>
                  <a:pt x="92597" y="578734"/>
                </a:cubicBezTo>
                <a:cubicBezTo>
                  <a:pt x="60983" y="663037"/>
                  <a:pt x="77032" y="589507"/>
                  <a:pt x="57873" y="659757"/>
                </a:cubicBezTo>
                <a:cubicBezTo>
                  <a:pt x="49502" y="690452"/>
                  <a:pt x="34724" y="752355"/>
                  <a:pt x="34724" y="752355"/>
                </a:cubicBezTo>
                <a:cubicBezTo>
                  <a:pt x="30866" y="794795"/>
                  <a:pt x="28781" y="837434"/>
                  <a:pt x="23149" y="879676"/>
                </a:cubicBezTo>
                <a:cubicBezTo>
                  <a:pt x="21047" y="895444"/>
                  <a:pt x="13994" y="910252"/>
                  <a:pt x="11575" y="925975"/>
                </a:cubicBezTo>
                <a:cubicBezTo>
                  <a:pt x="6263" y="960506"/>
                  <a:pt x="3858" y="995423"/>
                  <a:pt x="0" y="1030147"/>
                </a:cubicBezTo>
                <a:cubicBezTo>
                  <a:pt x="3858" y="1149752"/>
                  <a:pt x="4748" y="1269490"/>
                  <a:pt x="11575" y="1388962"/>
                </a:cubicBezTo>
                <a:cubicBezTo>
                  <a:pt x="12483" y="1404844"/>
                  <a:pt x="19816" y="1419706"/>
                  <a:pt x="23149" y="1435261"/>
                </a:cubicBezTo>
                <a:cubicBezTo>
                  <a:pt x="29859" y="1466576"/>
                  <a:pt x="44665" y="1553279"/>
                  <a:pt x="57873" y="1597307"/>
                </a:cubicBezTo>
                <a:cubicBezTo>
                  <a:pt x="64885" y="1620680"/>
                  <a:pt x="73307" y="1643606"/>
                  <a:pt x="81023" y="1666755"/>
                </a:cubicBezTo>
                <a:cubicBezTo>
                  <a:pt x="84881" y="1678330"/>
                  <a:pt x="83970" y="1692852"/>
                  <a:pt x="92597" y="1701479"/>
                </a:cubicBezTo>
                <a:cubicBezTo>
                  <a:pt x="100314" y="1709195"/>
                  <a:pt x="109199" y="1715898"/>
                  <a:pt x="115747" y="1724628"/>
                </a:cubicBezTo>
                <a:cubicBezTo>
                  <a:pt x="194283" y="1829341"/>
                  <a:pt x="132103" y="1764132"/>
                  <a:pt x="185195" y="1817226"/>
                </a:cubicBezTo>
                <a:cubicBezTo>
                  <a:pt x="214289" y="1904506"/>
                  <a:pt x="175043" y="1796923"/>
                  <a:pt x="219919" y="1886674"/>
                </a:cubicBezTo>
                <a:cubicBezTo>
                  <a:pt x="225375" y="1897587"/>
                  <a:pt x="225569" y="1910733"/>
                  <a:pt x="231494" y="1921398"/>
                </a:cubicBezTo>
                <a:cubicBezTo>
                  <a:pt x="245005" y="1945719"/>
                  <a:pt x="258119" y="1971173"/>
                  <a:pt x="277792" y="1990846"/>
                </a:cubicBezTo>
                <a:cubicBezTo>
                  <a:pt x="303670" y="2016723"/>
                  <a:pt x="291296" y="2035215"/>
                  <a:pt x="300942" y="2048719"/>
                </a:cubicBezTo>
                <a:close/>
              </a:path>
            </a:pathLst>
          </a:custGeom>
          <a:solidFill>
            <a:srgbClr val="FFFFFF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82633" y="3426107"/>
            <a:ext cx="4681045" cy="192360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Smooth base surface: defined by </a:t>
            </a:r>
            <a:r>
              <a:rPr lang="en-US" dirty="0" err="1" smtClean="0"/>
              <a:t>Laplacian</a:t>
            </a:r>
            <a:r>
              <a:rPr lang="en-US" dirty="0" smtClean="0"/>
              <a:t> smoothing of the input mesh (1998) or the bi-</a:t>
            </a:r>
            <a:r>
              <a:rPr lang="en-US" dirty="0" err="1" smtClean="0"/>
              <a:t>Laplacian</a:t>
            </a:r>
            <a:r>
              <a:rPr lang="en-US" dirty="0" smtClean="0"/>
              <a:t> surface (2004): solve</a:t>
            </a:r>
          </a:p>
          <a:p>
            <a:endParaRPr lang="en-US" sz="700" dirty="0" smtClean="0"/>
          </a:p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aseline="50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100" dirty="0" smtClean="0"/>
          </a:p>
          <a:p>
            <a:r>
              <a:rPr lang="en-US" dirty="0" smtClean="0"/>
              <a:t>constraints: handles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r>
              <a:rPr lang="en-US" sz="3600" dirty="0" smtClean="0"/>
              <a:t>Fixing Local Rotations: </a:t>
            </a:r>
            <a:br>
              <a:rPr lang="en-US" sz="3600" dirty="0" smtClean="0"/>
            </a:br>
            <a:r>
              <a:rPr lang="en-US" sz="3600" dirty="0" err="1" smtClean="0"/>
              <a:t>Multiresolution</a:t>
            </a:r>
            <a:r>
              <a:rPr lang="en-US" sz="3600" dirty="0" smtClean="0"/>
              <a:t> Approach</a:t>
            </a:r>
            <a:endParaRPr lang="en-US" sz="3600" dirty="0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875" y="4300306"/>
            <a:ext cx="2839728" cy="68633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47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7138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 smtClean="0"/>
              <a:t>Kobbelt</a:t>
            </a:r>
            <a:r>
              <a:rPr lang="en-US" sz="2000" dirty="0" smtClean="0"/>
              <a:t> et al. SIGGRAPH 98, </a:t>
            </a:r>
            <a:r>
              <a:rPr lang="en-US" sz="2000" dirty="0" err="1" smtClean="0"/>
              <a:t>Botsch</a:t>
            </a:r>
            <a:r>
              <a:rPr lang="en-US" sz="2000" dirty="0" smtClean="0"/>
              <a:t> and </a:t>
            </a:r>
            <a:r>
              <a:rPr lang="en-US" sz="2000" dirty="0" err="1" smtClean="0"/>
              <a:t>Kobbelt</a:t>
            </a:r>
            <a:r>
              <a:rPr lang="en-US" sz="2000" dirty="0" smtClean="0"/>
              <a:t> SIGGRAPH 2004</a:t>
            </a:r>
            <a:endParaRPr lang="en-US" sz="20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4026" y="1998212"/>
            <a:ext cx="5722668" cy="441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Freeform 10"/>
          <p:cNvSpPr/>
          <p:nvPr/>
        </p:nvSpPr>
        <p:spPr>
          <a:xfrm>
            <a:off x="1388962" y="1967696"/>
            <a:ext cx="6423949" cy="4490977"/>
          </a:xfrm>
          <a:custGeom>
            <a:avLst/>
            <a:gdLst>
              <a:gd name="connsiteX0" fmla="*/ 300942 w 6423949"/>
              <a:gd name="connsiteY0" fmla="*/ 2048719 h 4490977"/>
              <a:gd name="connsiteX1" fmla="*/ 335666 w 6423949"/>
              <a:gd name="connsiteY1" fmla="*/ 2071869 h 4490977"/>
              <a:gd name="connsiteX2" fmla="*/ 381965 w 6423949"/>
              <a:gd name="connsiteY2" fmla="*/ 2083443 h 4490977"/>
              <a:gd name="connsiteX3" fmla="*/ 462987 w 6423949"/>
              <a:gd name="connsiteY3" fmla="*/ 2106593 h 4490977"/>
              <a:gd name="connsiteX4" fmla="*/ 578734 w 6423949"/>
              <a:gd name="connsiteY4" fmla="*/ 2129742 h 4490977"/>
              <a:gd name="connsiteX5" fmla="*/ 925975 w 6423949"/>
              <a:gd name="connsiteY5" fmla="*/ 2118167 h 4490977"/>
              <a:gd name="connsiteX6" fmla="*/ 1053296 w 6423949"/>
              <a:gd name="connsiteY6" fmla="*/ 2095018 h 4490977"/>
              <a:gd name="connsiteX7" fmla="*/ 1134319 w 6423949"/>
              <a:gd name="connsiteY7" fmla="*/ 2083443 h 4490977"/>
              <a:gd name="connsiteX8" fmla="*/ 1226916 w 6423949"/>
              <a:gd name="connsiteY8" fmla="*/ 2060294 h 4490977"/>
              <a:gd name="connsiteX9" fmla="*/ 1284790 w 6423949"/>
              <a:gd name="connsiteY9" fmla="*/ 2048719 h 4490977"/>
              <a:gd name="connsiteX10" fmla="*/ 1377387 w 6423949"/>
              <a:gd name="connsiteY10" fmla="*/ 2025570 h 4490977"/>
              <a:gd name="connsiteX11" fmla="*/ 1435261 w 6423949"/>
              <a:gd name="connsiteY11" fmla="*/ 2013995 h 4490977"/>
              <a:gd name="connsiteX12" fmla="*/ 1469985 w 6423949"/>
              <a:gd name="connsiteY12" fmla="*/ 2002420 h 4490977"/>
              <a:gd name="connsiteX13" fmla="*/ 1562582 w 6423949"/>
              <a:gd name="connsiteY13" fmla="*/ 1979271 h 4490977"/>
              <a:gd name="connsiteX14" fmla="*/ 1632030 w 6423949"/>
              <a:gd name="connsiteY14" fmla="*/ 1956122 h 4490977"/>
              <a:gd name="connsiteX15" fmla="*/ 1713053 w 6423949"/>
              <a:gd name="connsiteY15" fmla="*/ 1921398 h 4490977"/>
              <a:gd name="connsiteX16" fmla="*/ 1736203 w 6423949"/>
              <a:gd name="connsiteY16" fmla="*/ 1898248 h 4490977"/>
              <a:gd name="connsiteX17" fmla="*/ 1805651 w 6423949"/>
              <a:gd name="connsiteY17" fmla="*/ 1851950 h 4490977"/>
              <a:gd name="connsiteX18" fmla="*/ 1840375 w 6423949"/>
              <a:gd name="connsiteY18" fmla="*/ 1828800 h 4490977"/>
              <a:gd name="connsiteX19" fmla="*/ 1875099 w 6423949"/>
              <a:gd name="connsiteY19" fmla="*/ 1805651 h 4490977"/>
              <a:gd name="connsiteX20" fmla="*/ 1909823 w 6423949"/>
              <a:gd name="connsiteY20" fmla="*/ 1794076 h 4490977"/>
              <a:gd name="connsiteX21" fmla="*/ 1979271 w 6423949"/>
              <a:gd name="connsiteY21" fmla="*/ 1747777 h 4490977"/>
              <a:gd name="connsiteX22" fmla="*/ 2013995 w 6423949"/>
              <a:gd name="connsiteY22" fmla="*/ 1736203 h 4490977"/>
              <a:gd name="connsiteX23" fmla="*/ 2060294 w 6423949"/>
              <a:gd name="connsiteY23" fmla="*/ 1724628 h 4490977"/>
              <a:gd name="connsiteX24" fmla="*/ 2106592 w 6423949"/>
              <a:gd name="connsiteY24" fmla="*/ 1701479 h 4490977"/>
              <a:gd name="connsiteX25" fmla="*/ 2152891 w 6423949"/>
              <a:gd name="connsiteY25" fmla="*/ 1689904 h 4490977"/>
              <a:gd name="connsiteX26" fmla="*/ 2187615 w 6423949"/>
              <a:gd name="connsiteY26" fmla="*/ 1678329 h 4490977"/>
              <a:gd name="connsiteX27" fmla="*/ 2361235 w 6423949"/>
              <a:gd name="connsiteY27" fmla="*/ 1689904 h 4490977"/>
              <a:gd name="connsiteX28" fmla="*/ 2395960 w 6423949"/>
              <a:gd name="connsiteY28" fmla="*/ 1713053 h 4490977"/>
              <a:gd name="connsiteX29" fmla="*/ 2442258 w 6423949"/>
              <a:gd name="connsiteY29" fmla="*/ 1724628 h 4490977"/>
              <a:gd name="connsiteX30" fmla="*/ 2534856 w 6423949"/>
              <a:gd name="connsiteY30" fmla="*/ 1794076 h 4490977"/>
              <a:gd name="connsiteX31" fmla="*/ 2604304 w 6423949"/>
              <a:gd name="connsiteY31" fmla="*/ 1817226 h 4490977"/>
              <a:gd name="connsiteX32" fmla="*/ 2673752 w 6423949"/>
              <a:gd name="connsiteY32" fmla="*/ 1886674 h 4490977"/>
              <a:gd name="connsiteX33" fmla="*/ 2708476 w 6423949"/>
              <a:gd name="connsiteY33" fmla="*/ 1956122 h 4490977"/>
              <a:gd name="connsiteX34" fmla="*/ 2731625 w 6423949"/>
              <a:gd name="connsiteY34" fmla="*/ 1990846 h 4490977"/>
              <a:gd name="connsiteX35" fmla="*/ 2754775 w 6423949"/>
              <a:gd name="connsiteY35" fmla="*/ 2106593 h 4490977"/>
              <a:gd name="connsiteX36" fmla="*/ 2777924 w 6423949"/>
              <a:gd name="connsiteY36" fmla="*/ 2187615 h 4490977"/>
              <a:gd name="connsiteX37" fmla="*/ 2824223 w 6423949"/>
              <a:gd name="connsiteY37" fmla="*/ 2268638 h 4490977"/>
              <a:gd name="connsiteX38" fmla="*/ 2835797 w 6423949"/>
              <a:gd name="connsiteY38" fmla="*/ 2314937 h 4490977"/>
              <a:gd name="connsiteX39" fmla="*/ 2835797 w 6423949"/>
              <a:gd name="connsiteY39" fmla="*/ 2407534 h 4490977"/>
              <a:gd name="connsiteX40" fmla="*/ 2766349 w 6423949"/>
              <a:gd name="connsiteY40" fmla="*/ 2442258 h 4490977"/>
              <a:gd name="connsiteX41" fmla="*/ 2708476 w 6423949"/>
              <a:gd name="connsiteY41" fmla="*/ 2500132 h 4490977"/>
              <a:gd name="connsiteX42" fmla="*/ 2696901 w 6423949"/>
              <a:gd name="connsiteY42" fmla="*/ 2534856 h 4490977"/>
              <a:gd name="connsiteX43" fmla="*/ 2662177 w 6423949"/>
              <a:gd name="connsiteY43" fmla="*/ 2604304 h 4490977"/>
              <a:gd name="connsiteX44" fmla="*/ 2673752 w 6423949"/>
              <a:gd name="connsiteY44" fmla="*/ 2997843 h 4490977"/>
              <a:gd name="connsiteX45" fmla="*/ 2662177 w 6423949"/>
              <a:gd name="connsiteY45" fmla="*/ 3264061 h 4490977"/>
              <a:gd name="connsiteX46" fmla="*/ 2650603 w 6423949"/>
              <a:gd name="connsiteY46" fmla="*/ 3298785 h 4490977"/>
              <a:gd name="connsiteX47" fmla="*/ 2627453 w 6423949"/>
              <a:gd name="connsiteY47" fmla="*/ 3333509 h 4490977"/>
              <a:gd name="connsiteX48" fmla="*/ 2581154 w 6423949"/>
              <a:gd name="connsiteY48" fmla="*/ 3437681 h 4490977"/>
              <a:gd name="connsiteX49" fmla="*/ 2546430 w 6423949"/>
              <a:gd name="connsiteY49" fmla="*/ 3495555 h 4490977"/>
              <a:gd name="connsiteX50" fmla="*/ 2465408 w 6423949"/>
              <a:gd name="connsiteY50" fmla="*/ 3588152 h 4490977"/>
              <a:gd name="connsiteX51" fmla="*/ 2430684 w 6423949"/>
              <a:gd name="connsiteY51" fmla="*/ 3599727 h 4490977"/>
              <a:gd name="connsiteX52" fmla="*/ 2372810 w 6423949"/>
              <a:gd name="connsiteY52" fmla="*/ 3634451 h 4490977"/>
              <a:gd name="connsiteX53" fmla="*/ 2338086 w 6423949"/>
              <a:gd name="connsiteY53" fmla="*/ 3657600 h 4490977"/>
              <a:gd name="connsiteX54" fmla="*/ 2233914 w 6423949"/>
              <a:gd name="connsiteY54" fmla="*/ 3692324 h 4490977"/>
              <a:gd name="connsiteX55" fmla="*/ 2164466 w 6423949"/>
              <a:gd name="connsiteY55" fmla="*/ 3715474 h 4490977"/>
              <a:gd name="connsiteX56" fmla="*/ 2129742 w 6423949"/>
              <a:gd name="connsiteY56" fmla="*/ 3727048 h 4490977"/>
              <a:gd name="connsiteX57" fmla="*/ 2037144 w 6423949"/>
              <a:gd name="connsiteY57" fmla="*/ 3808071 h 4490977"/>
              <a:gd name="connsiteX58" fmla="*/ 1956122 w 6423949"/>
              <a:gd name="connsiteY58" fmla="*/ 3912243 h 4490977"/>
              <a:gd name="connsiteX59" fmla="*/ 1932972 w 6423949"/>
              <a:gd name="connsiteY59" fmla="*/ 3981691 h 4490977"/>
              <a:gd name="connsiteX60" fmla="*/ 1921397 w 6423949"/>
              <a:gd name="connsiteY60" fmla="*/ 4062714 h 4490977"/>
              <a:gd name="connsiteX61" fmla="*/ 1956122 w 6423949"/>
              <a:gd name="connsiteY61" fmla="*/ 4352081 h 4490977"/>
              <a:gd name="connsiteX62" fmla="*/ 1990846 w 6423949"/>
              <a:gd name="connsiteY62" fmla="*/ 4398380 h 4490977"/>
              <a:gd name="connsiteX63" fmla="*/ 2083443 w 6423949"/>
              <a:gd name="connsiteY63" fmla="*/ 4479403 h 4490977"/>
              <a:gd name="connsiteX64" fmla="*/ 2187615 w 6423949"/>
              <a:gd name="connsiteY64" fmla="*/ 4490977 h 4490977"/>
              <a:gd name="connsiteX65" fmla="*/ 4965539 w 6423949"/>
              <a:gd name="connsiteY65" fmla="*/ 4479403 h 4490977"/>
              <a:gd name="connsiteX66" fmla="*/ 5139160 w 6423949"/>
              <a:gd name="connsiteY66" fmla="*/ 4444679 h 4490977"/>
              <a:gd name="connsiteX67" fmla="*/ 5197033 w 6423949"/>
              <a:gd name="connsiteY67" fmla="*/ 4433104 h 4490977"/>
              <a:gd name="connsiteX68" fmla="*/ 5278056 w 6423949"/>
              <a:gd name="connsiteY68" fmla="*/ 4409955 h 4490977"/>
              <a:gd name="connsiteX69" fmla="*/ 5428527 w 6423949"/>
              <a:gd name="connsiteY69" fmla="*/ 4340507 h 4490977"/>
              <a:gd name="connsiteX70" fmla="*/ 5474825 w 6423949"/>
              <a:gd name="connsiteY70" fmla="*/ 4317357 h 4490977"/>
              <a:gd name="connsiteX71" fmla="*/ 5532699 w 6423949"/>
              <a:gd name="connsiteY71" fmla="*/ 4294208 h 4490977"/>
              <a:gd name="connsiteX72" fmla="*/ 5602147 w 6423949"/>
              <a:gd name="connsiteY72" fmla="*/ 4236334 h 4490977"/>
              <a:gd name="connsiteX73" fmla="*/ 5671595 w 6423949"/>
              <a:gd name="connsiteY73" fmla="*/ 4190036 h 4490977"/>
              <a:gd name="connsiteX74" fmla="*/ 5694744 w 6423949"/>
              <a:gd name="connsiteY74" fmla="*/ 4166886 h 4490977"/>
              <a:gd name="connsiteX75" fmla="*/ 5729468 w 6423949"/>
              <a:gd name="connsiteY75" fmla="*/ 4155312 h 4490977"/>
              <a:gd name="connsiteX76" fmla="*/ 5764192 w 6423949"/>
              <a:gd name="connsiteY76" fmla="*/ 4132162 h 4490977"/>
              <a:gd name="connsiteX77" fmla="*/ 5787342 w 6423949"/>
              <a:gd name="connsiteY77" fmla="*/ 4109013 h 4490977"/>
              <a:gd name="connsiteX78" fmla="*/ 5822066 w 6423949"/>
              <a:gd name="connsiteY78" fmla="*/ 4097438 h 4490977"/>
              <a:gd name="connsiteX79" fmla="*/ 5891514 w 6423949"/>
              <a:gd name="connsiteY79" fmla="*/ 4039565 h 4490977"/>
              <a:gd name="connsiteX80" fmla="*/ 5926238 w 6423949"/>
              <a:gd name="connsiteY80" fmla="*/ 4027990 h 4490977"/>
              <a:gd name="connsiteX81" fmla="*/ 5960962 w 6423949"/>
              <a:gd name="connsiteY81" fmla="*/ 4004841 h 4490977"/>
              <a:gd name="connsiteX82" fmla="*/ 5995686 w 6423949"/>
              <a:gd name="connsiteY82" fmla="*/ 3993266 h 4490977"/>
              <a:gd name="connsiteX83" fmla="*/ 6099858 w 6423949"/>
              <a:gd name="connsiteY83" fmla="*/ 3935393 h 4490977"/>
              <a:gd name="connsiteX84" fmla="*/ 6169306 w 6423949"/>
              <a:gd name="connsiteY84" fmla="*/ 3889094 h 4490977"/>
              <a:gd name="connsiteX85" fmla="*/ 6227180 w 6423949"/>
              <a:gd name="connsiteY85" fmla="*/ 3819646 h 4490977"/>
              <a:gd name="connsiteX86" fmla="*/ 6273479 w 6423949"/>
              <a:gd name="connsiteY86" fmla="*/ 3750198 h 4490977"/>
              <a:gd name="connsiteX87" fmla="*/ 6296628 w 6423949"/>
              <a:gd name="connsiteY87" fmla="*/ 3715474 h 4490977"/>
              <a:gd name="connsiteX88" fmla="*/ 6319777 w 6423949"/>
              <a:gd name="connsiteY88" fmla="*/ 3692324 h 4490977"/>
              <a:gd name="connsiteX89" fmla="*/ 6342927 w 6423949"/>
              <a:gd name="connsiteY89" fmla="*/ 3634451 h 4490977"/>
              <a:gd name="connsiteX90" fmla="*/ 6366076 w 6423949"/>
              <a:gd name="connsiteY90" fmla="*/ 3588152 h 4490977"/>
              <a:gd name="connsiteX91" fmla="*/ 6400800 w 6423949"/>
              <a:gd name="connsiteY91" fmla="*/ 3402957 h 4490977"/>
              <a:gd name="connsiteX92" fmla="*/ 6423949 w 6423949"/>
              <a:gd name="connsiteY92" fmla="*/ 3264061 h 4490977"/>
              <a:gd name="connsiteX93" fmla="*/ 6412375 w 6423949"/>
              <a:gd name="connsiteY93" fmla="*/ 2928395 h 4490977"/>
              <a:gd name="connsiteX94" fmla="*/ 6389225 w 6423949"/>
              <a:gd name="connsiteY94" fmla="*/ 2592729 h 4490977"/>
              <a:gd name="connsiteX95" fmla="*/ 6377651 w 6423949"/>
              <a:gd name="connsiteY95" fmla="*/ 2395960 h 4490977"/>
              <a:gd name="connsiteX96" fmla="*/ 6354501 w 6423949"/>
              <a:gd name="connsiteY96" fmla="*/ 2187615 h 4490977"/>
              <a:gd name="connsiteX97" fmla="*/ 6331352 w 6423949"/>
              <a:gd name="connsiteY97" fmla="*/ 1794076 h 4490977"/>
              <a:gd name="connsiteX98" fmla="*/ 6319777 w 6423949"/>
              <a:gd name="connsiteY98" fmla="*/ 972274 h 4490977"/>
              <a:gd name="connsiteX99" fmla="*/ 6308203 w 6423949"/>
              <a:gd name="connsiteY99" fmla="*/ 937550 h 4490977"/>
              <a:gd name="connsiteX100" fmla="*/ 6296628 w 6423949"/>
              <a:gd name="connsiteY100" fmla="*/ 868101 h 4490977"/>
              <a:gd name="connsiteX101" fmla="*/ 6250329 w 6423949"/>
              <a:gd name="connsiteY101" fmla="*/ 706056 h 4490977"/>
              <a:gd name="connsiteX102" fmla="*/ 6238754 w 6423949"/>
              <a:gd name="connsiteY102" fmla="*/ 671332 h 4490977"/>
              <a:gd name="connsiteX103" fmla="*/ 6180881 w 6423949"/>
              <a:gd name="connsiteY103" fmla="*/ 613458 h 4490977"/>
              <a:gd name="connsiteX104" fmla="*/ 6134582 w 6423949"/>
              <a:gd name="connsiteY104" fmla="*/ 555585 h 4490977"/>
              <a:gd name="connsiteX105" fmla="*/ 6088284 w 6423949"/>
              <a:gd name="connsiteY105" fmla="*/ 486137 h 4490977"/>
              <a:gd name="connsiteX106" fmla="*/ 6041985 w 6423949"/>
              <a:gd name="connsiteY106" fmla="*/ 439838 h 4490977"/>
              <a:gd name="connsiteX107" fmla="*/ 6018835 w 6423949"/>
              <a:gd name="connsiteY107" fmla="*/ 416689 h 4490977"/>
              <a:gd name="connsiteX108" fmla="*/ 5984111 w 6423949"/>
              <a:gd name="connsiteY108" fmla="*/ 405114 h 4490977"/>
              <a:gd name="connsiteX109" fmla="*/ 5949387 w 6423949"/>
              <a:gd name="connsiteY109" fmla="*/ 370390 h 4490977"/>
              <a:gd name="connsiteX110" fmla="*/ 5903089 w 6423949"/>
              <a:gd name="connsiteY110" fmla="*/ 347241 h 4490977"/>
              <a:gd name="connsiteX111" fmla="*/ 5833641 w 6423949"/>
              <a:gd name="connsiteY111" fmla="*/ 312517 h 4490977"/>
              <a:gd name="connsiteX112" fmla="*/ 5764192 w 6423949"/>
              <a:gd name="connsiteY112" fmla="*/ 266218 h 4490977"/>
              <a:gd name="connsiteX113" fmla="*/ 5729468 w 6423949"/>
              <a:gd name="connsiteY113" fmla="*/ 243069 h 4490977"/>
              <a:gd name="connsiteX114" fmla="*/ 5660020 w 6423949"/>
              <a:gd name="connsiteY114" fmla="*/ 219919 h 4490977"/>
              <a:gd name="connsiteX115" fmla="*/ 5555848 w 6423949"/>
              <a:gd name="connsiteY115" fmla="*/ 173620 h 4490977"/>
              <a:gd name="connsiteX116" fmla="*/ 5521124 w 6423949"/>
              <a:gd name="connsiteY116" fmla="*/ 162046 h 4490977"/>
              <a:gd name="connsiteX117" fmla="*/ 5428527 w 6423949"/>
              <a:gd name="connsiteY117" fmla="*/ 138896 h 4490977"/>
              <a:gd name="connsiteX118" fmla="*/ 3634451 w 6423949"/>
              <a:gd name="connsiteY118" fmla="*/ 150471 h 4490977"/>
              <a:gd name="connsiteX119" fmla="*/ 3055716 w 6423949"/>
              <a:gd name="connsiteY119" fmla="*/ 162046 h 4490977"/>
              <a:gd name="connsiteX120" fmla="*/ 2291787 w 6423949"/>
              <a:gd name="connsiteY120" fmla="*/ 138896 h 4490977"/>
              <a:gd name="connsiteX121" fmla="*/ 2013995 w 6423949"/>
              <a:gd name="connsiteY121" fmla="*/ 115747 h 4490977"/>
              <a:gd name="connsiteX122" fmla="*/ 1944547 w 6423949"/>
              <a:gd name="connsiteY122" fmla="*/ 104172 h 4490977"/>
              <a:gd name="connsiteX123" fmla="*/ 1794076 w 6423949"/>
              <a:gd name="connsiteY123" fmla="*/ 92598 h 4490977"/>
              <a:gd name="connsiteX124" fmla="*/ 1562582 w 6423949"/>
              <a:gd name="connsiteY124" fmla="*/ 69448 h 4490977"/>
              <a:gd name="connsiteX125" fmla="*/ 1493134 w 6423949"/>
              <a:gd name="connsiteY125" fmla="*/ 57874 h 4490977"/>
              <a:gd name="connsiteX126" fmla="*/ 1307939 w 6423949"/>
              <a:gd name="connsiteY126" fmla="*/ 34724 h 4490977"/>
              <a:gd name="connsiteX127" fmla="*/ 1215342 w 6423949"/>
              <a:gd name="connsiteY127" fmla="*/ 11575 h 4490977"/>
              <a:gd name="connsiteX128" fmla="*/ 1088020 w 6423949"/>
              <a:gd name="connsiteY128" fmla="*/ 0 h 4490977"/>
              <a:gd name="connsiteX129" fmla="*/ 844952 w 6423949"/>
              <a:gd name="connsiteY129" fmla="*/ 11575 h 4490977"/>
              <a:gd name="connsiteX130" fmla="*/ 659757 w 6423949"/>
              <a:gd name="connsiteY130" fmla="*/ 46299 h 4490977"/>
              <a:gd name="connsiteX131" fmla="*/ 567160 w 6423949"/>
              <a:gd name="connsiteY131" fmla="*/ 69448 h 4490977"/>
              <a:gd name="connsiteX132" fmla="*/ 520861 w 6423949"/>
              <a:gd name="connsiteY132" fmla="*/ 81023 h 4490977"/>
              <a:gd name="connsiteX133" fmla="*/ 451413 w 6423949"/>
              <a:gd name="connsiteY133" fmla="*/ 115747 h 4490977"/>
              <a:gd name="connsiteX134" fmla="*/ 428263 w 6423949"/>
              <a:gd name="connsiteY134" fmla="*/ 138896 h 4490977"/>
              <a:gd name="connsiteX135" fmla="*/ 358815 w 6423949"/>
              <a:gd name="connsiteY135" fmla="*/ 185195 h 4490977"/>
              <a:gd name="connsiteX136" fmla="*/ 324091 w 6423949"/>
              <a:gd name="connsiteY136" fmla="*/ 208345 h 4490977"/>
              <a:gd name="connsiteX137" fmla="*/ 289367 w 6423949"/>
              <a:gd name="connsiteY137" fmla="*/ 231494 h 4490977"/>
              <a:gd name="connsiteX138" fmla="*/ 266218 w 6423949"/>
              <a:gd name="connsiteY138" fmla="*/ 266218 h 4490977"/>
              <a:gd name="connsiteX139" fmla="*/ 185195 w 6423949"/>
              <a:gd name="connsiteY139" fmla="*/ 358815 h 4490977"/>
              <a:gd name="connsiteX140" fmla="*/ 138896 w 6423949"/>
              <a:gd name="connsiteY140" fmla="*/ 451413 h 4490977"/>
              <a:gd name="connsiteX141" fmla="*/ 127322 w 6423949"/>
              <a:gd name="connsiteY141" fmla="*/ 486137 h 4490977"/>
              <a:gd name="connsiteX142" fmla="*/ 104172 w 6423949"/>
              <a:gd name="connsiteY142" fmla="*/ 532436 h 4490977"/>
              <a:gd name="connsiteX143" fmla="*/ 92597 w 6423949"/>
              <a:gd name="connsiteY143" fmla="*/ 578734 h 4490977"/>
              <a:gd name="connsiteX144" fmla="*/ 57873 w 6423949"/>
              <a:gd name="connsiteY144" fmla="*/ 659757 h 4490977"/>
              <a:gd name="connsiteX145" fmla="*/ 34724 w 6423949"/>
              <a:gd name="connsiteY145" fmla="*/ 752355 h 4490977"/>
              <a:gd name="connsiteX146" fmla="*/ 23149 w 6423949"/>
              <a:gd name="connsiteY146" fmla="*/ 879676 h 4490977"/>
              <a:gd name="connsiteX147" fmla="*/ 11575 w 6423949"/>
              <a:gd name="connsiteY147" fmla="*/ 925975 h 4490977"/>
              <a:gd name="connsiteX148" fmla="*/ 0 w 6423949"/>
              <a:gd name="connsiteY148" fmla="*/ 1030147 h 4490977"/>
              <a:gd name="connsiteX149" fmla="*/ 11575 w 6423949"/>
              <a:gd name="connsiteY149" fmla="*/ 1388962 h 4490977"/>
              <a:gd name="connsiteX150" fmla="*/ 23149 w 6423949"/>
              <a:gd name="connsiteY150" fmla="*/ 1435261 h 4490977"/>
              <a:gd name="connsiteX151" fmla="*/ 57873 w 6423949"/>
              <a:gd name="connsiteY151" fmla="*/ 1597307 h 4490977"/>
              <a:gd name="connsiteX152" fmla="*/ 81023 w 6423949"/>
              <a:gd name="connsiteY152" fmla="*/ 1666755 h 4490977"/>
              <a:gd name="connsiteX153" fmla="*/ 92597 w 6423949"/>
              <a:gd name="connsiteY153" fmla="*/ 1701479 h 4490977"/>
              <a:gd name="connsiteX154" fmla="*/ 115747 w 6423949"/>
              <a:gd name="connsiteY154" fmla="*/ 1724628 h 4490977"/>
              <a:gd name="connsiteX155" fmla="*/ 185195 w 6423949"/>
              <a:gd name="connsiteY155" fmla="*/ 1817226 h 4490977"/>
              <a:gd name="connsiteX156" fmla="*/ 219919 w 6423949"/>
              <a:gd name="connsiteY156" fmla="*/ 1886674 h 4490977"/>
              <a:gd name="connsiteX157" fmla="*/ 231494 w 6423949"/>
              <a:gd name="connsiteY157" fmla="*/ 1921398 h 4490977"/>
              <a:gd name="connsiteX158" fmla="*/ 277792 w 6423949"/>
              <a:gd name="connsiteY158" fmla="*/ 1990846 h 4490977"/>
              <a:gd name="connsiteX159" fmla="*/ 300942 w 6423949"/>
              <a:gd name="connsiteY159" fmla="*/ 2048719 h 449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</a:cxnLst>
            <a:rect l="l" t="t" r="r" b="b"/>
            <a:pathLst>
              <a:path w="6423949" h="4490977">
                <a:moveTo>
                  <a:pt x="300942" y="2048719"/>
                </a:moveTo>
                <a:cubicBezTo>
                  <a:pt x="310588" y="2062223"/>
                  <a:pt x="322880" y="2066389"/>
                  <a:pt x="335666" y="2071869"/>
                </a:cubicBezTo>
                <a:cubicBezTo>
                  <a:pt x="350288" y="2078135"/>
                  <a:pt x="366669" y="2079073"/>
                  <a:pt x="381965" y="2083443"/>
                </a:cubicBezTo>
                <a:cubicBezTo>
                  <a:pt x="442701" y="2100796"/>
                  <a:pt x="390613" y="2091084"/>
                  <a:pt x="462987" y="2106593"/>
                </a:cubicBezTo>
                <a:cubicBezTo>
                  <a:pt x="501460" y="2114837"/>
                  <a:pt x="578734" y="2129742"/>
                  <a:pt x="578734" y="2129742"/>
                </a:cubicBezTo>
                <a:cubicBezTo>
                  <a:pt x="694481" y="2125884"/>
                  <a:pt x="810342" y="2124591"/>
                  <a:pt x="925975" y="2118167"/>
                </a:cubicBezTo>
                <a:cubicBezTo>
                  <a:pt x="954934" y="2116558"/>
                  <a:pt x="1022618" y="2100131"/>
                  <a:pt x="1053296" y="2095018"/>
                </a:cubicBezTo>
                <a:cubicBezTo>
                  <a:pt x="1080207" y="2090533"/>
                  <a:pt x="1107567" y="2088793"/>
                  <a:pt x="1134319" y="2083443"/>
                </a:cubicBezTo>
                <a:cubicBezTo>
                  <a:pt x="1165517" y="2077203"/>
                  <a:pt x="1195718" y="2066534"/>
                  <a:pt x="1226916" y="2060294"/>
                </a:cubicBezTo>
                <a:cubicBezTo>
                  <a:pt x="1246207" y="2056436"/>
                  <a:pt x="1265620" y="2053143"/>
                  <a:pt x="1284790" y="2048719"/>
                </a:cubicBezTo>
                <a:cubicBezTo>
                  <a:pt x="1315791" y="2041565"/>
                  <a:pt x="1346189" y="2031810"/>
                  <a:pt x="1377387" y="2025570"/>
                </a:cubicBezTo>
                <a:cubicBezTo>
                  <a:pt x="1396678" y="2021712"/>
                  <a:pt x="1416175" y="2018767"/>
                  <a:pt x="1435261" y="2013995"/>
                </a:cubicBezTo>
                <a:cubicBezTo>
                  <a:pt x="1447098" y="2011036"/>
                  <a:pt x="1458214" y="2005630"/>
                  <a:pt x="1469985" y="2002420"/>
                </a:cubicBezTo>
                <a:cubicBezTo>
                  <a:pt x="1500680" y="1994049"/>
                  <a:pt x="1532399" y="1989332"/>
                  <a:pt x="1562582" y="1979271"/>
                </a:cubicBezTo>
                <a:lnTo>
                  <a:pt x="1632030" y="1956122"/>
                </a:lnTo>
                <a:cubicBezTo>
                  <a:pt x="1758415" y="1871863"/>
                  <a:pt x="1563577" y="1996135"/>
                  <a:pt x="1713053" y="1921398"/>
                </a:cubicBezTo>
                <a:cubicBezTo>
                  <a:pt x="1722814" y="1916518"/>
                  <a:pt x="1727473" y="1904796"/>
                  <a:pt x="1736203" y="1898248"/>
                </a:cubicBezTo>
                <a:cubicBezTo>
                  <a:pt x="1758461" y="1881555"/>
                  <a:pt x="1782502" y="1867383"/>
                  <a:pt x="1805651" y="1851950"/>
                </a:cubicBezTo>
                <a:lnTo>
                  <a:pt x="1840375" y="1828800"/>
                </a:lnTo>
                <a:cubicBezTo>
                  <a:pt x="1851950" y="1821084"/>
                  <a:pt x="1861902" y="1810050"/>
                  <a:pt x="1875099" y="1805651"/>
                </a:cubicBezTo>
                <a:cubicBezTo>
                  <a:pt x="1886674" y="1801793"/>
                  <a:pt x="1899158" y="1800001"/>
                  <a:pt x="1909823" y="1794076"/>
                </a:cubicBezTo>
                <a:cubicBezTo>
                  <a:pt x="1934144" y="1780564"/>
                  <a:pt x="1952876" y="1756575"/>
                  <a:pt x="1979271" y="1747777"/>
                </a:cubicBezTo>
                <a:cubicBezTo>
                  <a:pt x="1990846" y="1743919"/>
                  <a:pt x="2002264" y="1739555"/>
                  <a:pt x="2013995" y="1736203"/>
                </a:cubicBezTo>
                <a:cubicBezTo>
                  <a:pt x="2029291" y="1731833"/>
                  <a:pt x="2045399" y="1730214"/>
                  <a:pt x="2060294" y="1724628"/>
                </a:cubicBezTo>
                <a:cubicBezTo>
                  <a:pt x="2076450" y="1718570"/>
                  <a:pt x="2090436" y="1707537"/>
                  <a:pt x="2106592" y="1701479"/>
                </a:cubicBezTo>
                <a:cubicBezTo>
                  <a:pt x="2121487" y="1695893"/>
                  <a:pt x="2137595" y="1694274"/>
                  <a:pt x="2152891" y="1689904"/>
                </a:cubicBezTo>
                <a:cubicBezTo>
                  <a:pt x="2164622" y="1686552"/>
                  <a:pt x="2176040" y="1682187"/>
                  <a:pt x="2187615" y="1678329"/>
                </a:cubicBezTo>
                <a:cubicBezTo>
                  <a:pt x="2245488" y="1682187"/>
                  <a:pt x="2304022" y="1680369"/>
                  <a:pt x="2361235" y="1689904"/>
                </a:cubicBezTo>
                <a:cubicBezTo>
                  <a:pt x="2374957" y="1692191"/>
                  <a:pt x="2383174" y="1707573"/>
                  <a:pt x="2395960" y="1713053"/>
                </a:cubicBezTo>
                <a:cubicBezTo>
                  <a:pt x="2410581" y="1719319"/>
                  <a:pt x="2426825" y="1720770"/>
                  <a:pt x="2442258" y="1724628"/>
                </a:cubicBezTo>
                <a:cubicBezTo>
                  <a:pt x="2469680" y="1752049"/>
                  <a:pt x="2495595" y="1780988"/>
                  <a:pt x="2534856" y="1794076"/>
                </a:cubicBezTo>
                <a:lnTo>
                  <a:pt x="2604304" y="1817226"/>
                </a:lnTo>
                <a:cubicBezTo>
                  <a:pt x="2627453" y="1840375"/>
                  <a:pt x="2655592" y="1859434"/>
                  <a:pt x="2673752" y="1886674"/>
                </a:cubicBezTo>
                <a:cubicBezTo>
                  <a:pt x="2740094" y="1986188"/>
                  <a:pt x="2660555" y="1860280"/>
                  <a:pt x="2708476" y="1956122"/>
                </a:cubicBezTo>
                <a:cubicBezTo>
                  <a:pt x="2714697" y="1968564"/>
                  <a:pt x="2723909" y="1979271"/>
                  <a:pt x="2731625" y="1990846"/>
                </a:cubicBezTo>
                <a:cubicBezTo>
                  <a:pt x="2751381" y="2129133"/>
                  <a:pt x="2731686" y="2025780"/>
                  <a:pt x="2754775" y="2106593"/>
                </a:cubicBezTo>
                <a:cubicBezTo>
                  <a:pt x="2763168" y="2135970"/>
                  <a:pt x="2766027" y="2159856"/>
                  <a:pt x="2777924" y="2187615"/>
                </a:cubicBezTo>
                <a:cubicBezTo>
                  <a:pt x="2795548" y="2228738"/>
                  <a:pt x="2800972" y="2233762"/>
                  <a:pt x="2824223" y="2268638"/>
                </a:cubicBezTo>
                <a:cubicBezTo>
                  <a:pt x="2828081" y="2284071"/>
                  <a:pt x="2831427" y="2299641"/>
                  <a:pt x="2835797" y="2314937"/>
                </a:cubicBezTo>
                <a:cubicBezTo>
                  <a:pt x="2846536" y="2352523"/>
                  <a:pt x="2861145" y="2363176"/>
                  <a:pt x="2835797" y="2407534"/>
                </a:cubicBezTo>
                <a:cubicBezTo>
                  <a:pt x="2825237" y="2426014"/>
                  <a:pt x="2784174" y="2436317"/>
                  <a:pt x="2766349" y="2442258"/>
                </a:cubicBezTo>
                <a:cubicBezTo>
                  <a:pt x="2747058" y="2461549"/>
                  <a:pt x="2717103" y="2474250"/>
                  <a:pt x="2708476" y="2500132"/>
                </a:cubicBezTo>
                <a:cubicBezTo>
                  <a:pt x="2704618" y="2511707"/>
                  <a:pt x="2702357" y="2523943"/>
                  <a:pt x="2696901" y="2534856"/>
                </a:cubicBezTo>
                <a:cubicBezTo>
                  <a:pt x="2652025" y="2624607"/>
                  <a:pt x="2691271" y="2517024"/>
                  <a:pt x="2662177" y="2604304"/>
                </a:cubicBezTo>
                <a:cubicBezTo>
                  <a:pt x="2666035" y="2735484"/>
                  <a:pt x="2673752" y="2866607"/>
                  <a:pt x="2673752" y="2997843"/>
                </a:cubicBezTo>
                <a:cubicBezTo>
                  <a:pt x="2673752" y="3086666"/>
                  <a:pt x="2668989" y="3175499"/>
                  <a:pt x="2662177" y="3264061"/>
                </a:cubicBezTo>
                <a:cubicBezTo>
                  <a:pt x="2661241" y="3276226"/>
                  <a:pt x="2656059" y="3287872"/>
                  <a:pt x="2650603" y="3298785"/>
                </a:cubicBezTo>
                <a:cubicBezTo>
                  <a:pt x="2644382" y="3311228"/>
                  <a:pt x="2635170" y="3321934"/>
                  <a:pt x="2627453" y="3333509"/>
                </a:cubicBezTo>
                <a:cubicBezTo>
                  <a:pt x="2599905" y="3416154"/>
                  <a:pt x="2617840" y="3382654"/>
                  <a:pt x="2581154" y="3437681"/>
                </a:cubicBezTo>
                <a:cubicBezTo>
                  <a:pt x="2559024" y="3504074"/>
                  <a:pt x="2584562" y="3444712"/>
                  <a:pt x="2546430" y="3495555"/>
                </a:cubicBezTo>
                <a:cubicBezTo>
                  <a:pt x="2504760" y="3551116"/>
                  <a:pt x="2517109" y="3562301"/>
                  <a:pt x="2465408" y="3588152"/>
                </a:cubicBezTo>
                <a:cubicBezTo>
                  <a:pt x="2454495" y="3593608"/>
                  <a:pt x="2442259" y="3595869"/>
                  <a:pt x="2430684" y="3599727"/>
                </a:cubicBezTo>
                <a:cubicBezTo>
                  <a:pt x="2385467" y="3644942"/>
                  <a:pt x="2432913" y="3604400"/>
                  <a:pt x="2372810" y="3634451"/>
                </a:cubicBezTo>
                <a:cubicBezTo>
                  <a:pt x="2360368" y="3640672"/>
                  <a:pt x="2350798" y="3651950"/>
                  <a:pt x="2338086" y="3657600"/>
                </a:cubicBezTo>
                <a:cubicBezTo>
                  <a:pt x="2338061" y="3657611"/>
                  <a:pt x="2251289" y="3686532"/>
                  <a:pt x="2233914" y="3692324"/>
                </a:cubicBezTo>
                <a:lnTo>
                  <a:pt x="2164466" y="3715474"/>
                </a:lnTo>
                <a:lnTo>
                  <a:pt x="2129742" y="3727048"/>
                </a:lnTo>
                <a:cubicBezTo>
                  <a:pt x="2005316" y="3809999"/>
                  <a:pt x="2097429" y="3735730"/>
                  <a:pt x="2037144" y="3808071"/>
                </a:cubicBezTo>
                <a:cubicBezTo>
                  <a:pt x="2003853" y="3848019"/>
                  <a:pt x="1975626" y="3853733"/>
                  <a:pt x="1956122" y="3912243"/>
                </a:cubicBezTo>
                <a:lnTo>
                  <a:pt x="1932972" y="3981691"/>
                </a:lnTo>
                <a:cubicBezTo>
                  <a:pt x="1929114" y="4008699"/>
                  <a:pt x="1921397" y="4035432"/>
                  <a:pt x="1921397" y="4062714"/>
                </a:cubicBezTo>
                <a:cubicBezTo>
                  <a:pt x="1921397" y="4465327"/>
                  <a:pt x="1871644" y="4250708"/>
                  <a:pt x="1956122" y="4352081"/>
                </a:cubicBezTo>
                <a:cubicBezTo>
                  <a:pt x="1968472" y="4366901"/>
                  <a:pt x="1979633" y="4382682"/>
                  <a:pt x="1990846" y="4398380"/>
                </a:cubicBezTo>
                <a:cubicBezTo>
                  <a:pt x="2014960" y="4432139"/>
                  <a:pt x="2031357" y="4473616"/>
                  <a:pt x="2083443" y="4479403"/>
                </a:cubicBezTo>
                <a:lnTo>
                  <a:pt x="2187615" y="4490977"/>
                </a:lnTo>
                <a:lnTo>
                  <a:pt x="4965539" y="4479403"/>
                </a:lnTo>
                <a:cubicBezTo>
                  <a:pt x="5077578" y="4478503"/>
                  <a:pt x="5048010" y="4469538"/>
                  <a:pt x="5139160" y="4444679"/>
                </a:cubicBezTo>
                <a:cubicBezTo>
                  <a:pt x="5158140" y="4439503"/>
                  <a:pt x="5177828" y="4437372"/>
                  <a:pt x="5197033" y="4433104"/>
                </a:cubicBezTo>
                <a:cubicBezTo>
                  <a:pt x="5226875" y="4426472"/>
                  <a:pt x="5249940" y="4420498"/>
                  <a:pt x="5278056" y="4409955"/>
                </a:cubicBezTo>
                <a:cubicBezTo>
                  <a:pt x="5349972" y="4382986"/>
                  <a:pt x="5347238" y="4381152"/>
                  <a:pt x="5428527" y="4340507"/>
                </a:cubicBezTo>
                <a:cubicBezTo>
                  <a:pt x="5443960" y="4332791"/>
                  <a:pt x="5458805" y="4323765"/>
                  <a:pt x="5474825" y="4317357"/>
                </a:cubicBezTo>
                <a:cubicBezTo>
                  <a:pt x="5494116" y="4309641"/>
                  <a:pt x="5514115" y="4303500"/>
                  <a:pt x="5532699" y="4294208"/>
                </a:cubicBezTo>
                <a:cubicBezTo>
                  <a:pt x="5582330" y="4269393"/>
                  <a:pt x="5556072" y="4272170"/>
                  <a:pt x="5602147" y="4236334"/>
                </a:cubicBezTo>
                <a:cubicBezTo>
                  <a:pt x="5624108" y="4219253"/>
                  <a:pt x="5651922" y="4209709"/>
                  <a:pt x="5671595" y="4190036"/>
                </a:cubicBezTo>
                <a:cubicBezTo>
                  <a:pt x="5679311" y="4182319"/>
                  <a:pt x="5685386" y="4172501"/>
                  <a:pt x="5694744" y="4166886"/>
                </a:cubicBezTo>
                <a:cubicBezTo>
                  <a:pt x="5705206" y="4160609"/>
                  <a:pt x="5717893" y="4159170"/>
                  <a:pt x="5729468" y="4155312"/>
                </a:cubicBezTo>
                <a:cubicBezTo>
                  <a:pt x="5741043" y="4147595"/>
                  <a:pt x="5753329" y="4140852"/>
                  <a:pt x="5764192" y="4132162"/>
                </a:cubicBezTo>
                <a:cubicBezTo>
                  <a:pt x="5772713" y="4125345"/>
                  <a:pt x="5777984" y="4114628"/>
                  <a:pt x="5787342" y="4109013"/>
                </a:cubicBezTo>
                <a:cubicBezTo>
                  <a:pt x="5797804" y="4102736"/>
                  <a:pt x="5810491" y="4101296"/>
                  <a:pt x="5822066" y="4097438"/>
                </a:cubicBezTo>
                <a:cubicBezTo>
                  <a:pt x="5847665" y="4071839"/>
                  <a:pt x="5859284" y="4055680"/>
                  <a:pt x="5891514" y="4039565"/>
                </a:cubicBezTo>
                <a:cubicBezTo>
                  <a:pt x="5902427" y="4034109"/>
                  <a:pt x="5915325" y="4033446"/>
                  <a:pt x="5926238" y="4027990"/>
                </a:cubicBezTo>
                <a:cubicBezTo>
                  <a:pt x="5938680" y="4021769"/>
                  <a:pt x="5948520" y="4011062"/>
                  <a:pt x="5960962" y="4004841"/>
                </a:cubicBezTo>
                <a:cubicBezTo>
                  <a:pt x="5971875" y="3999385"/>
                  <a:pt x="5985021" y="3999191"/>
                  <a:pt x="5995686" y="3993266"/>
                </a:cubicBezTo>
                <a:cubicBezTo>
                  <a:pt x="6115080" y="3926935"/>
                  <a:pt x="6021289" y="3961581"/>
                  <a:pt x="6099858" y="3935393"/>
                </a:cubicBezTo>
                <a:cubicBezTo>
                  <a:pt x="6123007" y="3919960"/>
                  <a:pt x="6153873" y="3912243"/>
                  <a:pt x="6169306" y="3889094"/>
                </a:cubicBezTo>
                <a:cubicBezTo>
                  <a:pt x="6252037" y="3765001"/>
                  <a:pt x="6123196" y="3953340"/>
                  <a:pt x="6227180" y="3819646"/>
                </a:cubicBezTo>
                <a:cubicBezTo>
                  <a:pt x="6244261" y="3797685"/>
                  <a:pt x="6258046" y="3773347"/>
                  <a:pt x="6273479" y="3750198"/>
                </a:cubicBezTo>
                <a:cubicBezTo>
                  <a:pt x="6281195" y="3738623"/>
                  <a:pt x="6286792" y="3725311"/>
                  <a:pt x="6296628" y="3715474"/>
                </a:cubicBezTo>
                <a:lnTo>
                  <a:pt x="6319777" y="3692324"/>
                </a:lnTo>
                <a:cubicBezTo>
                  <a:pt x="6327494" y="3673033"/>
                  <a:pt x="6334489" y="3653437"/>
                  <a:pt x="6342927" y="3634451"/>
                </a:cubicBezTo>
                <a:cubicBezTo>
                  <a:pt x="6349935" y="3618684"/>
                  <a:pt x="6361336" y="3604743"/>
                  <a:pt x="6366076" y="3588152"/>
                </a:cubicBezTo>
                <a:cubicBezTo>
                  <a:pt x="6380575" y="3537405"/>
                  <a:pt x="6390661" y="3458719"/>
                  <a:pt x="6400800" y="3402957"/>
                </a:cubicBezTo>
                <a:cubicBezTo>
                  <a:pt x="6423365" y="3278852"/>
                  <a:pt x="6401772" y="3419308"/>
                  <a:pt x="6423949" y="3264061"/>
                </a:cubicBezTo>
                <a:cubicBezTo>
                  <a:pt x="6420091" y="3152172"/>
                  <a:pt x="6416850" y="3040261"/>
                  <a:pt x="6412375" y="2928395"/>
                </a:cubicBezTo>
                <a:cubicBezTo>
                  <a:pt x="6402393" y="2678834"/>
                  <a:pt x="6409683" y="2756390"/>
                  <a:pt x="6389225" y="2592729"/>
                </a:cubicBezTo>
                <a:cubicBezTo>
                  <a:pt x="6385367" y="2527139"/>
                  <a:pt x="6382505" y="2461484"/>
                  <a:pt x="6377651" y="2395960"/>
                </a:cubicBezTo>
                <a:cubicBezTo>
                  <a:pt x="6359010" y="2144309"/>
                  <a:pt x="6374071" y="2402884"/>
                  <a:pt x="6354501" y="2187615"/>
                </a:cubicBezTo>
                <a:cubicBezTo>
                  <a:pt x="6343117" y="2062389"/>
                  <a:pt x="6337507" y="1917173"/>
                  <a:pt x="6331352" y="1794076"/>
                </a:cubicBezTo>
                <a:cubicBezTo>
                  <a:pt x="6327494" y="1520142"/>
                  <a:pt x="6327179" y="1246135"/>
                  <a:pt x="6319777" y="972274"/>
                </a:cubicBezTo>
                <a:cubicBezTo>
                  <a:pt x="6319447" y="960078"/>
                  <a:pt x="6310850" y="949460"/>
                  <a:pt x="6308203" y="937550"/>
                </a:cubicBezTo>
                <a:cubicBezTo>
                  <a:pt x="6303112" y="914640"/>
                  <a:pt x="6301545" y="891049"/>
                  <a:pt x="6296628" y="868101"/>
                </a:cubicBezTo>
                <a:cubicBezTo>
                  <a:pt x="6279187" y="786707"/>
                  <a:pt x="6274624" y="778938"/>
                  <a:pt x="6250329" y="706056"/>
                </a:cubicBezTo>
                <a:cubicBezTo>
                  <a:pt x="6246471" y="694481"/>
                  <a:pt x="6247381" y="679959"/>
                  <a:pt x="6238754" y="671332"/>
                </a:cubicBezTo>
                <a:lnTo>
                  <a:pt x="6180881" y="613458"/>
                </a:lnTo>
                <a:cubicBezTo>
                  <a:pt x="6154814" y="535259"/>
                  <a:pt x="6190965" y="620023"/>
                  <a:pt x="6134582" y="555585"/>
                </a:cubicBezTo>
                <a:cubicBezTo>
                  <a:pt x="6116261" y="534647"/>
                  <a:pt x="6107957" y="505810"/>
                  <a:pt x="6088284" y="486137"/>
                </a:cubicBezTo>
                <a:lnTo>
                  <a:pt x="6041985" y="439838"/>
                </a:lnTo>
                <a:cubicBezTo>
                  <a:pt x="6034268" y="432122"/>
                  <a:pt x="6029188" y="420140"/>
                  <a:pt x="6018835" y="416689"/>
                </a:cubicBezTo>
                <a:lnTo>
                  <a:pt x="5984111" y="405114"/>
                </a:lnTo>
                <a:cubicBezTo>
                  <a:pt x="5972536" y="393539"/>
                  <a:pt x="5962707" y="379904"/>
                  <a:pt x="5949387" y="370390"/>
                </a:cubicBezTo>
                <a:cubicBezTo>
                  <a:pt x="5935347" y="360361"/>
                  <a:pt x="5918070" y="355802"/>
                  <a:pt x="5903089" y="347241"/>
                </a:cubicBezTo>
                <a:cubicBezTo>
                  <a:pt x="5840263" y="311340"/>
                  <a:pt x="5897305" y="333737"/>
                  <a:pt x="5833641" y="312517"/>
                </a:cubicBezTo>
                <a:cubicBezTo>
                  <a:pt x="5767814" y="246692"/>
                  <a:pt x="5831196" y="299720"/>
                  <a:pt x="5764192" y="266218"/>
                </a:cubicBezTo>
                <a:cubicBezTo>
                  <a:pt x="5751750" y="259997"/>
                  <a:pt x="5742180" y="248719"/>
                  <a:pt x="5729468" y="243069"/>
                </a:cubicBezTo>
                <a:cubicBezTo>
                  <a:pt x="5707170" y="233159"/>
                  <a:pt x="5680323" y="233454"/>
                  <a:pt x="5660020" y="219919"/>
                </a:cubicBezTo>
                <a:cubicBezTo>
                  <a:pt x="5604994" y="183235"/>
                  <a:pt x="5638491" y="201168"/>
                  <a:pt x="5555848" y="173620"/>
                </a:cubicBezTo>
                <a:cubicBezTo>
                  <a:pt x="5544273" y="169762"/>
                  <a:pt x="5532960" y="165005"/>
                  <a:pt x="5521124" y="162046"/>
                </a:cubicBezTo>
                <a:lnTo>
                  <a:pt x="5428527" y="138896"/>
                </a:lnTo>
                <a:lnTo>
                  <a:pt x="3634451" y="150471"/>
                </a:lnTo>
                <a:cubicBezTo>
                  <a:pt x="3441510" y="152353"/>
                  <a:pt x="3248666" y="162046"/>
                  <a:pt x="3055716" y="162046"/>
                </a:cubicBezTo>
                <a:cubicBezTo>
                  <a:pt x="2917610" y="162046"/>
                  <a:pt x="2475130" y="148298"/>
                  <a:pt x="2291787" y="138896"/>
                </a:cubicBezTo>
                <a:cubicBezTo>
                  <a:pt x="2226249" y="135535"/>
                  <a:pt x="2086831" y="124852"/>
                  <a:pt x="2013995" y="115747"/>
                </a:cubicBezTo>
                <a:cubicBezTo>
                  <a:pt x="1990708" y="112836"/>
                  <a:pt x="1967887" y="106629"/>
                  <a:pt x="1944547" y="104172"/>
                </a:cubicBezTo>
                <a:cubicBezTo>
                  <a:pt x="1894518" y="98906"/>
                  <a:pt x="1844233" y="96456"/>
                  <a:pt x="1794076" y="92598"/>
                </a:cubicBezTo>
                <a:cubicBezTo>
                  <a:pt x="1678538" y="63713"/>
                  <a:pt x="1799554" y="90991"/>
                  <a:pt x="1562582" y="69448"/>
                </a:cubicBezTo>
                <a:cubicBezTo>
                  <a:pt x="1539210" y="67323"/>
                  <a:pt x="1516387" y="61045"/>
                  <a:pt x="1493134" y="57874"/>
                </a:cubicBezTo>
                <a:cubicBezTo>
                  <a:pt x="1431492" y="49468"/>
                  <a:pt x="1368294" y="49812"/>
                  <a:pt x="1307939" y="34724"/>
                </a:cubicBezTo>
                <a:cubicBezTo>
                  <a:pt x="1277073" y="27008"/>
                  <a:pt x="1247027" y="14456"/>
                  <a:pt x="1215342" y="11575"/>
                </a:cubicBezTo>
                <a:lnTo>
                  <a:pt x="1088020" y="0"/>
                </a:lnTo>
                <a:cubicBezTo>
                  <a:pt x="1006997" y="3858"/>
                  <a:pt x="925845" y="5583"/>
                  <a:pt x="844952" y="11575"/>
                </a:cubicBezTo>
                <a:cubicBezTo>
                  <a:pt x="817198" y="13631"/>
                  <a:pt x="663546" y="45352"/>
                  <a:pt x="659757" y="46299"/>
                </a:cubicBezTo>
                <a:lnTo>
                  <a:pt x="567160" y="69448"/>
                </a:lnTo>
                <a:cubicBezTo>
                  <a:pt x="551727" y="73306"/>
                  <a:pt x="535953" y="75992"/>
                  <a:pt x="520861" y="81023"/>
                </a:cubicBezTo>
                <a:cubicBezTo>
                  <a:pt x="484185" y="93249"/>
                  <a:pt x="483467" y="90104"/>
                  <a:pt x="451413" y="115747"/>
                </a:cubicBezTo>
                <a:cubicBezTo>
                  <a:pt x="442891" y="122564"/>
                  <a:pt x="436993" y="132348"/>
                  <a:pt x="428263" y="138896"/>
                </a:cubicBezTo>
                <a:cubicBezTo>
                  <a:pt x="406005" y="155589"/>
                  <a:pt x="381964" y="169762"/>
                  <a:pt x="358815" y="185195"/>
                </a:cubicBezTo>
                <a:lnTo>
                  <a:pt x="324091" y="208345"/>
                </a:lnTo>
                <a:lnTo>
                  <a:pt x="289367" y="231494"/>
                </a:lnTo>
                <a:cubicBezTo>
                  <a:pt x="281651" y="243069"/>
                  <a:pt x="275378" y="255749"/>
                  <a:pt x="266218" y="266218"/>
                </a:cubicBezTo>
                <a:cubicBezTo>
                  <a:pt x="220740" y="318192"/>
                  <a:pt x="212141" y="309414"/>
                  <a:pt x="185195" y="358815"/>
                </a:cubicBezTo>
                <a:cubicBezTo>
                  <a:pt x="168670" y="389111"/>
                  <a:pt x="149808" y="418674"/>
                  <a:pt x="138896" y="451413"/>
                </a:cubicBezTo>
                <a:cubicBezTo>
                  <a:pt x="135038" y="462988"/>
                  <a:pt x="132128" y="474923"/>
                  <a:pt x="127322" y="486137"/>
                </a:cubicBezTo>
                <a:cubicBezTo>
                  <a:pt x="120525" y="501997"/>
                  <a:pt x="110231" y="516280"/>
                  <a:pt x="104172" y="532436"/>
                </a:cubicBezTo>
                <a:cubicBezTo>
                  <a:pt x="98586" y="547331"/>
                  <a:pt x="98183" y="563839"/>
                  <a:pt x="92597" y="578734"/>
                </a:cubicBezTo>
                <a:cubicBezTo>
                  <a:pt x="60983" y="663037"/>
                  <a:pt x="77032" y="589507"/>
                  <a:pt x="57873" y="659757"/>
                </a:cubicBezTo>
                <a:cubicBezTo>
                  <a:pt x="49502" y="690452"/>
                  <a:pt x="34724" y="752355"/>
                  <a:pt x="34724" y="752355"/>
                </a:cubicBezTo>
                <a:cubicBezTo>
                  <a:pt x="30866" y="794795"/>
                  <a:pt x="28781" y="837434"/>
                  <a:pt x="23149" y="879676"/>
                </a:cubicBezTo>
                <a:cubicBezTo>
                  <a:pt x="21047" y="895444"/>
                  <a:pt x="13994" y="910252"/>
                  <a:pt x="11575" y="925975"/>
                </a:cubicBezTo>
                <a:cubicBezTo>
                  <a:pt x="6263" y="960506"/>
                  <a:pt x="3858" y="995423"/>
                  <a:pt x="0" y="1030147"/>
                </a:cubicBezTo>
                <a:cubicBezTo>
                  <a:pt x="3858" y="1149752"/>
                  <a:pt x="4748" y="1269490"/>
                  <a:pt x="11575" y="1388962"/>
                </a:cubicBezTo>
                <a:cubicBezTo>
                  <a:pt x="12483" y="1404844"/>
                  <a:pt x="19816" y="1419706"/>
                  <a:pt x="23149" y="1435261"/>
                </a:cubicBezTo>
                <a:cubicBezTo>
                  <a:pt x="29859" y="1466576"/>
                  <a:pt x="44665" y="1553279"/>
                  <a:pt x="57873" y="1597307"/>
                </a:cubicBezTo>
                <a:cubicBezTo>
                  <a:pt x="64885" y="1620680"/>
                  <a:pt x="73307" y="1643606"/>
                  <a:pt x="81023" y="1666755"/>
                </a:cubicBezTo>
                <a:cubicBezTo>
                  <a:pt x="84881" y="1678330"/>
                  <a:pt x="83970" y="1692852"/>
                  <a:pt x="92597" y="1701479"/>
                </a:cubicBezTo>
                <a:cubicBezTo>
                  <a:pt x="100314" y="1709195"/>
                  <a:pt x="109199" y="1715898"/>
                  <a:pt x="115747" y="1724628"/>
                </a:cubicBezTo>
                <a:cubicBezTo>
                  <a:pt x="194283" y="1829341"/>
                  <a:pt x="132103" y="1764132"/>
                  <a:pt x="185195" y="1817226"/>
                </a:cubicBezTo>
                <a:cubicBezTo>
                  <a:pt x="214289" y="1904506"/>
                  <a:pt x="175043" y="1796923"/>
                  <a:pt x="219919" y="1886674"/>
                </a:cubicBezTo>
                <a:cubicBezTo>
                  <a:pt x="225375" y="1897587"/>
                  <a:pt x="225569" y="1910733"/>
                  <a:pt x="231494" y="1921398"/>
                </a:cubicBezTo>
                <a:cubicBezTo>
                  <a:pt x="245005" y="1945719"/>
                  <a:pt x="258119" y="1971173"/>
                  <a:pt x="277792" y="1990846"/>
                </a:cubicBezTo>
                <a:cubicBezTo>
                  <a:pt x="303670" y="2016723"/>
                  <a:pt x="291296" y="2035215"/>
                  <a:pt x="300942" y="2048719"/>
                </a:cubicBezTo>
                <a:close/>
              </a:path>
            </a:pathLst>
          </a:custGeom>
          <a:solidFill>
            <a:srgbClr val="FFFFFF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82633" y="3426107"/>
            <a:ext cx="4681045" cy="192360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Smooth base surface: defined by </a:t>
            </a:r>
            <a:r>
              <a:rPr lang="en-US" dirty="0" err="1" smtClean="0"/>
              <a:t>Laplacian</a:t>
            </a:r>
            <a:r>
              <a:rPr lang="en-US" dirty="0" smtClean="0"/>
              <a:t> smoothing of the input mesh (1998) or the bi-</a:t>
            </a:r>
            <a:r>
              <a:rPr lang="en-US" dirty="0" err="1" smtClean="0"/>
              <a:t>Laplacian</a:t>
            </a:r>
            <a:r>
              <a:rPr lang="en-US" dirty="0" smtClean="0"/>
              <a:t> surface (2004): solve</a:t>
            </a:r>
          </a:p>
          <a:p>
            <a:endParaRPr lang="en-US" sz="700" dirty="0" smtClean="0"/>
          </a:p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aseline="50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100" dirty="0" smtClean="0"/>
          </a:p>
          <a:p>
            <a:r>
              <a:rPr lang="en-US" dirty="0" smtClean="0"/>
              <a:t>constraints: handles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r>
              <a:rPr lang="en-US" sz="3600" dirty="0" smtClean="0"/>
              <a:t>Fixing Local Rotations: </a:t>
            </a:r>
            <a:br>
              <a:rPr lang="en-US" sz="3600" dirty="0" smtClean="0"/>
            </a:br>
            <a:r>
              <a:rPr lang="en-US" sz="3600" dirty="0" err="1" smtClean="0"/>
              <a:t>Multiresolution</a:t>
            </a:r>
            <a:r>
              <a:rPr lang="en-US" sz="3600" dirty="0" smtClean="0"/>
              <a:t> Approach</a:t>
            </a:r>
            <a:endParaRPr lang="en-US" sz="3600" dirty="0"/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00" y="4434398"/>
            <a:ext cx="3423028" cy="51438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48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1192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 smtClean="0"/>
              <a:t>Kobbelt</a:t>
            </a:r>
            <a:r>
              <a:rPr lang="en-US" sz="2000" dirty="0" smtClean="0"/>
              <a:t> et al. SIGGRAPH 98, </a:t>
            </a:r>
            <a:r>
              <a:rPr lang="en-US" sz="2000" dirty="0" err="1" smtClean="0"/>
              <a:t>Botsch</a:t>
            </a:r>
            <a:r>
              <a:rPr lang="en-US" sz="2000" dirty="0" smtClean="0"/>
              <a:t> and </a:t>
            </a:r>
            <a:r>
              <a:rPr lang="en-US" sz="2000" dirty="0" err="1" smtClean="0"/>
              <a:t>Kobbelt</a:t>
            </a:r>
            <a:r>
              <a:rPr lang="en-US" sz="2000" dirty="0" smtClean="0"/>
              <a:t> SIGGRAPH 2004</a:t>
            </a:r>
            <a:endParaRPr lang="en-US" sz="20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4026" y="1998212"/>
            <a:ext cx="5722668" cy="441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Freeform 12"/>
          <p:cNvSpPr/>
          <p:nvPr/>
        </p:nvSpPr>
        <p:spPr>
          <a:xfrm>
            <a:off x="3404075" y="2141316"/>
            <a:ext cx="4423635" cy="4236335"/>
          </a:xfrm>
          <a:custGeom>
            <a:avLst/>
            <a:gdLst>
              <a:gd name="connsiteX0" fmla="*/ 56755 w 4423635"/>
              <a:gd name="connsiteY0" fmla="*/ 1018573 h 4236335"/>
              <a:gd name="connsiteX1" fmla="*/ 33606 w 4423635"/>
              <a:gd name="connsiteY1" fmla="*/ 937550 h 4236335"/>
              <a:gd name="connsiteX2" fmla="*/ 22031 w 4423635"/>
              <a:gd name="connsiteY2" fmla="*/ 902826 h 4236335"/>
              <a:gd name="connsiteX3" fmla="*/ 33606 w 4423635"/>
              <a:gd name="connsiteY3" fmla="*/ 428264 h 4236335"/>
              <a:gd name="connsiteX4" fmla="*/ 45181 w 4423635"/>
              <a:gd name="connsiteY4" fmla="*/ 381965 h 4236335"/>
              <a:gd name="connsiteX5" fmla="*/ 68330 w 4423635"/>
              <a:gd name="connsiteY5" fmla="*/ 347241 h 4236335"/>
              <a:gd name="connsiteX6" fmla="*/ 91479 w 4423635"/>
              <a:gd name="connsiteY6" fmla="*/ 300942 h 4236335"/>
              <a:gd name="connsiteX7" fmla="*/ 126203 w 4423635"/>
              <a:gd name="connsiteY7" fmla="*/ 266218 h 4236335"/>
              <a:gd name="connsiteX8" fmla="*/ 149353 w 4423635"/>
              <a:gd name="connsiteY8" fmla="*/ 219919 h 4236335"/>
              <a:gd name="connsiteX9" fmla="*/ 184077 w 4423635"/>
              <a:gd name="connsiteY9" fmla="*/ 196770 h 4236335"/>
              <a:gd name="connsiteX10" fmla="*/ 288249 w 4423635"/>
              <a:gd name="connsiteY10" fmla="*/ 127322 h 4236335"/>
              <a:gd name="connsiteX11" fmla="*/ 334548 w 4423635"/>
              <a:gd name="connsiteY11" fmla="*/ 104173 h 4236335"/>
              <a:gd name="connsiteX12" fmla="*/ 380847 w 4423635"/>
              <a:gd name="connsiteY12" fmla="*/ 92598 h 4236335"/>
              <a:gd name="connsiteX13" fmla="*/ 427145 w 4423635"/>
              <a:gd name="connsiteY13" fmla="*/ 69449 h 4236335"/>
              <a:gd name="connsiteX14" fmla="*/ 566041 w 4423635"/>
              <a:gd name="connsiteY14" fmla="*/ 57874 h 4236335"/>
              <a:gd name="connsiteX15" fmla="*/ 1306821 w 4423635"/>
              <a:gd name="connsiteY15" fmla="*/ 69449 h 4236335"/>
              <a:gd name="connsiteX16" fmla="*/ 1434143 w 4423635"/>
              <a:gd name="connsiteY16" fmla="*/ 81023 h 4236335"/>
              <a:gd name="connsiteX17" fmla="*/ 1943429 w 4423635"/>
              <a:gd name="connsiteY17" fmla="*/ 104173 h 4236335"/>
              <a:gd name="connsiteX18" fmla="*/ 2059176 w 4423635"/>
              <a:gd name="connsiteY18" fmla="*/ 115747 h 4236335"/>
              <a:gd name="connsiteX19" fmla="*/ 2695783 w 4423635"/>
              <a:gd name="connsiteY19" fmla="*/ 104173 h 4236335"/>
              <a:gd name="connsiteX20" fmla="*/ 2857829 w 4423635"/>
              <a:gd name="connsiteY20" fmla="*/ 81023 h 4236335"/>
              <a:gd name="connsiteX21" fmla="*/ 3031449 w 4423635"/>
              <a:gd name="connsiteY21" fmla="*/ 57874 h 4236335"/>
              <a:gd name="connsiteX22" fmla="*/ 3181920 w 4423635"/>
              <a:gd name="connsiteY22" fmla="*/ 23150 h 4236335"/>
              <a:gd name="connsiteX23" fmla="*/ 3297667 w 4423635"/>
              <a:gd name="connsiteY23" fmla="*/ 0 h 4236335"/>
              <a:gd name="connsiteX24" fmla="*/ 3795378 w 4423635"/>
              <a:gd name="connsiteY24" fmla="*/ 11575 h 4236335"/>
              <a:gd name="connsiteX25" fmla="*/ 3899550 w 4423635"/>
              <a:gd name="connsiteY25" fmla="*/ 57874 h 4236335"/>
              <a:gd name="connsiteX26" fmla="*/ 4038447 w 4423635"/>
              <a:gd name="connsiteY26" fmla="*/ 138897 h 4236335"/>
              <a:gd name="connsiteX27" fmla="*/ 4073171 w 4423635"/>
              <a:gd name="connsiteY27" fmla="*/ 162046 h 4236335"/>
              <a:gd name="connsiteX28" fmla="*/ 4154193 w 4423635"/>
              <a:gd name="connsiteY28" fmla="*/ 231494 h 4236335"/>
              <a:gd name="connsiteX29" fmla="*/ 4200492 w 4423635"/>
              <a:gd name="connsiteY29" fmla="*/ 289368 h 4236335"/>
              <a:gd name="connsiteX30" fmla="*/ 4258366 w 4423635"/>
              <a:gd name="connsiteY30" fmla="*/ 358816 h 4236335"/>
              <a:gd name="connsiteX31" fmla="*/ 4293090 w 4423635"/>
              <a:gd name="connsiteY31" fmla="*/ 439838 h 4236335"/>
              <a:gd name="connsiteX32" fmla="*/ 4316239 w 4423635"/>
              <a:gd name="connsiteY32" fmla="*/ 462988 h 4236335"/>
              <a:gd name="connsiteX33" fmla="*/ 4339388 w 4423635"/>
              <a:gd name="connsiteY33" fmla="*/ 555585 h 4236335"/>
              <a:gd name="connsiteX34" fmla="*/ 4374112 w 4423635"/>
              <a:gd name="connsiteY34" fmla="*/ 648183 h 4236335"/>
              <a:gd name="connsiteX35" fmla="*/ 4397262 w 4423635"/>
              <a:gd name="connsiteY35" fmla="*/ 775504 h 4236335"/>
              <a:gd name="connsiteX36" fmla="*/ 4420411 w 4423635"/>
              <a:gd name="connsiteY36" fmla="*/ 1064871 h 4236335"/>
              <a:gd name="connsiteX37" fmla="*/ 4385687 w 4423635"/>
              <a:gd name="connsiteY37" fmla="*/ 1655180 h 4236335"/>
              <a:gd name="connsiteX38" fmla="*/ 4362538 w 4423635"/>
              <a:gd name="connsiteY38" fmla="*/ 1828800 h 4236335"/>
              <a:gd name="connsiteX39" fmla="*/ 4339388 w 4423635"/>
              <a:gd name="connsiteY39" fmla="*/ 2129742 h 4236335"/>
              <a:gd name="connsiteX40" fmla="*/ 4327814 w 4423635"/>
              <a:gd name="connsiteY40" fmla="*/ 2176041 h 4236335"/>
              <a:gd name="connsiteX41" fmla="*/ 4304664 w 4423635"/>
              <a:gd name="connsiteY41" fmla="*/ 2326512 h 4236335"/>
              <a:gd name="connsiteX42" fmla="*/ 4293090 w 4423635"/>
              <a:gd name="connsiteY42" fmla="*/ 2523281 h 4236335"/>
              <a:gd name="connsiteX43" fmla="*/ 4281515 w 4423635"/>
              <a:gd name="connsiteY43" fmla="*/ 2604304 h 4236335"/>
              <a:gd name="connsiteX44" fmla="*/ 4258366 w 4423635"/>
              <a:gd name="connsiteY44" fmla="*/ 2847373 h 4236335"/>
              <a:gd name="connsiteX45" fmla="*/ 4246791 w 4423635"/>
              <a:gd name="connsiteY45" fmla="*/ 3090441 h 4236335"/>
              <a:gd name="connsiteX46" fmla="*/ 4212067 w 4423635"/>
              <a:gd name="connsiteY46" fmla="*/ 3414532 h 4236335"/>
              <a:gd name="connsiteX47" fmla="*/ 4188917 w 4423635"/>
              <a:gd name="connsiteY47" fmla="*/ 3460831 h 4236335"/>
              <a:gd name="connsiteX48" fmla="*/ 4154193 w 4423635"/>
              <a:gd name="connsiteY48" fmla="*/ 3541854 h 4236335"/>
              <a:gd name="connsiteX49" fmla="*/ 4107895 w 4423635"/>
              <a:gd name="connsiteY49" fmla="*/ 3646026 h 4236335"/>
              <a:gd name="connsiteX50" fmla="*/ 4050021 w 4423635"/>
              <a:gd name="connsiteY50" fmla="*/ 3727049 h 4236335"/>
              <a:gd name="connsiteX51" fmla="*/ 4026872 w 4423635"/>
              <a:gd name="connsiteY51" fmla="*/ 3773347 h 4236335"/>
              <a:gd name="connsiteX52" fmla="*/ 4003722 w 4423635"/>
              <a:gd name="connsiteY52" fmla="*/ 3831221 h 4236335"/>
              <a:gd name="connsiteX53" fmla="*/ 3934274 w 4423635"/>
              <a:gd name="connsiteY53" fmla="*/ 3900669 h 4236335"/>
              <a:gd name="connsiteX54" fmla="*/ 3830102 w 4423635"/>
              <a:gd name="connsiteY54" fmla="*/ 3981692 h 4236335"/>
              <a:gd name="connsiteX55" fmla="*/ 3783803 w 4423635"/>
              <a:gd name="connsiteY55" fmla="*/ 3993266 h 4236335"/>
              <a:gd name="connsiteX56" fmla="*/ 3737505 w 4423635"/>
              <a:gd name="connsiteY56" fmla="*/ 4016416 h 4236335"/>
              <a:gd name="connsiteX57" fmla="*/ 3691206 w 4423635"/>
              <a:gd name="connsiteY57" fmla="*/ 4027990 h 4236335"/>
              <a:gd name="connsiteX58" fmla="*/ 3598609 w 4423635"/>
              <a:gd name="connsiteY58" fmla="*/ 4062714 h 4236335"/>
              <a:gd name="connsiteX59" fmla="*/ 3494436 w 4423635"/>
              <a:gd name="connsiteY59" fmla="*/ 4109013 h 4236335"/>
              <a:gd name="connsiteX60" fmla="*/ 3448138 w 4423635"/>
              <a:gd name="connsiteY60" fmla="*/ 4120588 h 4236335"/>
              <a:gd name="connsiteX61" fmla="*/ 3401839 w 4423635"/>
              <a:gd name="connsiteY61" fmla="*/ 4143737 h 4236335"/>
              <a:gd name="connsiteX62" fmla="*/ 3355540 w 4423635"/>
              <a:gd name="connsiteY62" fmla="*/ 4155312 h 4236335"/>
              <a:gd name="connsiteX63" fmla="*/ 3274517 w 4423635"/>
              <a:gd name="connsiteY63" fmla="*/ 4178461 h 4236335"/>
              <a:gd name="connsiteX64" fmla="*/ 3158771 w 4423635"/>
              <a:gd name="connsiteY64" fmla="*/ 4224760 h 4236335"/>
              <a:gd name="connsiteX65" fmla="*/ 3066173 w 4423635"/>
              <a:gd name="connsiteY65" fmla="*/ 4236335 h 4236335"/>
              <a:gd name="connsiteX66" fmla="*/ 2614760 w 4423635"/>
              <a:gd name="connsiteY66" fmla="*/ 4224760 h 4236335"/>
              <a:gd name="connsiteX67" fmla="*/ 2580036 w 4423635"/>
              <a:gd name="connsiteY67" fmla="*/ 4213185 h 4236335"/>
              <a:gd name="connsiteX68" fmla="*/ 2510588 w 4423635"/>
              <a:gd name="connsiteY68" fmla="*/ 4155312 h 4236335"/>
              <a:gd name="connsiteX69" fmla="*/ 2464290 w 4423635"/>
              <a:gd name="connsiteY69" fmla="*/ 4097438 h 4236335"/>
              <a:gd name="connsiteX70" fmla="*/ 2429566 w 4423635"/>
              <a:gd name="connsiteY70" fmla="*/ 4027990 h 4236335"/>
              <a:gd name="connsiteX71" fmla="*/ 2394841 w 4423635"/>
              <a:gd name="connsiteY71" fmla="*/ 3958542 h 4236335"/>
              <a:gd name="connsiteX72" fmla="*/ 2360117 w 4423635"/>
              <a:gd name="connsiteY72" fmla="*/ 3935393 h 4236335"/>
              <a:gd name="connsiteX73" fmla="*/ 2302244 w 4423635"/>
              <a:gd name="connsiteY73" fmla="*/ 3877519 h 4236335"/>
              <a:gd name="connsiteX74" fmla="*/ 2255945 w 4423635"/>
              <a:gd name="connsiteY74" fmla="*/ 3808071 h 4236335"/>
              <a:gd name="connsiteX75" fmla="*/ 2232796 w 4423635"/>
              <a:gd name="connsiteY75" fmla="*/ 3773347 h 4236335"/>
              <a:gd name="connsiteX76" fmla="*/ 2198072 w 4423635"/>
              <a:gd name="connsiteY76" fmla="*/ 3692325 h 4236335"/>
              <a:gd name="connsiteX77" fmla="*/ 2174922 w 4423635"/>
              <a:gd name="connsiteY77" fmla="*/ 3611302 h 4236335"/>
              <a:gd name="connsiteX78" fmla="*/ 2163348 w 4423635"/>
              <a:gd name="connsiteY78" fmla="*/ 3576578 h 4236335"/>
              <a:gd name="connsiteX79" fmla="*/ 2140198 w 4423635"/>
              <a:gd name="connsiteY79" fmla="*/ 3553428 h 4236335"/>
              <a:gd name="connsiteX80" fmla="*/ 2082325 w 4423635"/>
              <a:gd name="connsiteY80" fmla="*/ 3495555 h 4236335"/>
              <a:gd name="connsiteX81" fmla="*/ 2012877 w 4423635"/>
              <a:gd name="connsiteY81" fmla="*/ 3472406 h 4236335"/>
              <a:gd name="connsiteX82" fmla="*/ 1677211 w 4423635"/>
              <a:gd name="connsiteY82" fmla="*/ 3449256 h 4236335"/>
              <a:gd name="connsiteX83" fmla="*/ 1630912 w 4423635"/>
              <a:gd name="connsiteY83" fmla="*/ 3437681 h 4236335"/>
              <a:gd name="connsiteX84" fmla="*/ 1515166 w 4423635"/>
              <a:gd name="connsiteY84" fmla="*/ 3402957 h 4236335"/>
              <a:gd name="connsiteX85" fmla="*/ 1399419 w 4423635"/>
              <a:gd name="connsiteY85" fmla="*/ 3345084 h 4236335"/>
              <a:gd name="connsiteX86" fmla="*/ 1329971 w 4423635"/>
              <a:gd name="connsiteY86" fmla="*/ 3287211 h 4236335"/>
              <a:gd name="connsiteX87" fmla="*/ 1283672 w 4423635"/>
              <a:gd name="connsiteY87" fmla="*/ 3275636 h 4236335"/>
              <a:gd name="connsiteX88" fmla="*/ 1191074 w 4423635"/>
              <a:gd name="connsiteY88" fmla="*/ 3171464 h 4236335"/>
              <a:gd name="connsiteX89" fmla="*/ 1167925 w 4423635"/>
              <a:gd name="connsiteY89" fmla="*/ 3102016 h 4236335"/>
              <a:gd name="connsiteX90" fmla="*/ 1156350 w 4423635"/>
              <a:gd name="connsiteY90" fmla="*/ 3067292 h 4236335"/>
              <a:gd name="connsiteX91" fmla="*/ 1110052 w 4423635"/>
              <a:gd name="connsiteY91" fmla="*/ 2997843 h 4236335"/>
              <a:gd name="connsiteX92" fmla="*/ 1063753 w 4423635"/>
              <a:gd name="connsiteY92" fmla="*/ 2928395 h 4236335"/>
              <a:gd name="connsiteX93" fmla="*/ 1052178 w 4423635"/>
              <a:gd name="connsiteY93" fmla="*/ 2893671 h 4236335"/>
              <a:gd name="connsiteX94" fmla="*/ 1005879 w 4423635"/>
              <a:gd name="connsiteY94" fmla="*/ 2812649 h 4236335"/>
              <a:gd name="connsiteX95" fmla="*/ 982730 w 4423635"/>
              <a:gd name="connsiteY95" fmla="*/ 2743200 h 4236335"/>
              <a:gd name="connsiteX96" fmla="*/ 959581 w 4423635"/>
              <a:gd name="connsiteY96" fmla="*/ 2558006 h 4236335"/>
              <a:gd name="connsiteX97" fmla="*/ 936431 w 4423635"/>
              <a:gd name="connsiteY97" fmla="*/ 2453833 h 4236335"/>
              <a:gd name="connsiteX98" fmla="*/ 924857 w 4423635"/>
              <a:gd name="connsiteY98" fmla="*/ 2199190 h 4236335"/>
              <a:gd name="connsiteX99" fmla="*/ 901707 w 4423635"/>
              <a:gd name="connsiteY99" fmla="*/ 2083443 h 4236335"/>
              <a:gd name="connsiteX100" fmla="*/ 878558 w 4423635"/>
              <a:gd name="connsiteY100" fmla="*/ 1967697 h 4236335"/>
              <a:gd name="connsiteX101" fmla="*/ 866983 w 4423635"/>
              <a:gd name="connsiteY101" fmla="*/ 1921398 h 4236335"/>
              <a:gd name="connsiteX102" fmla="*/ 843834 w 4423635"/>
              <a:gd name="connsiteY102" fmla="*/ 1828800 h 4236335"/>
              <a:gd name="connsiteX103" fmla="*/ 820684 w 4423635"/>
              <a:gd name="connsiteY103" fmla="*/ 1794076 h 4236335"/>
              <a:gd name="connsiteX104" fmla="*/ 762811 w 4423635"/>
              <a:gd name="connsiteY104" fmla="*/ 1689904 h 4236335"/>
              <a:gd name="connsiteX105" fmla="*/ 739662 w 4423635"/>
              <a:gd name="connsiteY105" fmla="*/ 1655180 h 4236335"/>
              <a:gd name="connsiteX106" fmla="*/ 681788 w 4423635"/>
              <a:gd name="connsiteY106" fmla="*/ 1608881 h 4236335"/>
              <a:gd name="connsiteX107" fmla="*/ 647064 w 4423635"/>
              <a:gd name="connsiteY107" fmla="*/ 1585732 h 4236335"/>
              <a:gd name="connsiteX108" fmla="*/ 635490 w 4423635"/>
              <a:gd name="connsiteY108" fmla="*/ 1551008 h 4236335"/>
              <a:gd name="connsiteX109" fmla="*/ 554467 w 4423635"/>
              <a:gd name="connsiteY109" fmla="*/ 1481560 h 4236335"/>
              <a:gd name="connsiteX110" fmla="*/ 519743 w 4423635"/>
              <a:gd name="connsiteY110" fmla="*/ 1469985 h 4236335"/>
              <a:gd name="connsiteX111" fmla="*/ 485019 w 4423635"/>
              <a:gd name="connsiteY111" fmla="*/ 1446836 h 4236335"/>
              <a:gd name="connsiteX112" fmla="*/ 438720 w 4423635"/>
              <a:gd name="connsiteY112" fmla="*/ 1435261 h 4236335"/>
              <a:gd name="connsiteX113" fmla="*/ 403996 w 4423635"/>
              <a:gd name="connsiteY113" fmla="*/ 1423687 h 4236335"/>
              <a:gd name="connsiteX114" fmla="*/ 369272 w 4423635"/>
              <a:gd name="connsiteY114" fmla="*/ 1400537 h 4236335"/>
              <a:gd name="connsiteX115" fmla="*/ 265100 w 4423635"/>
              <a:gd name="connsiteY115" fmla="*/ 1377388 h 4236335"/>
              <a:gd name="connsiteX116" fmla="*/ 195652 w 4423635"/>
              <a:gd name="connsiteY116" fmla="*/ 1342664 h 4236335"/>
              <a:gd name="connsiteX117" fmla="*/ 160928 w 4423635"/>
              <a:gd name="connsiteY117" fmla="*/ 1331089 h 4236335"/>
              <a:gd name="connsiteX118" fmla="*/ 114629 w 4423635"/>
              <a:gd name="connsiteY118" fmla="*/ 1284790 h 4236335"/>
              <a:gd name="connsiteX119" fmla="*/ 91479 w 4423635"/>
              <a:gd name="connsiteY119" fmla="*/ 1261641 h 4236335"/>
              <a:gd name="connsiteX120" fmla="*/ 79905 w 4423635"/>
              <a:gd name="connsiteY120" fmla="*/ 1215342 h 4236335"/>
              <a:gd name="connsiteX121" fmla="*/ 56755 w 4423635"/>
              <a:gd name="connsiteY121" fmla="*/ 1145894 h 4236335"/>
              <a:gd name="connsiteX122" fmla="*/ 56755 w 4423635"/>
              <a:gd name="connsiteY122" fmla="*/ 1018573 h 423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4423635" h="4236335">
                <a:moveTo>
                  <a:pt x="56755" y="1018573"/>
                </a:moveTo>
                <a:cubicBezTo>
                  <a:pt x="28998" y="935297"/>
                  <a:pt x="62682" y="1039313"/>
                  <a:pt x="33606" y="937550"/>
                </a:cubicBezTo>
                <a:cubicBezTo>
                  <a:pt x="30254" y="925819"/>
                  <a:pt x="25889" y="914401"/>
                  <a:pt x="22031" y="902826"/>
                </a:cubicBezTo>
                <a:cubicBezTo>
                  <a:pt x="0" y="682500"/>
                  <a:pt x="3423" y="780397"/>
                  <a:pt x="33606" y="428264"/>
                </a:cubicBezTo>
                <a:cubicBezTo>
                  <a:pt x="34965" y="412414"/>
                  <a:pt x="38915" y="396587"/>
                  <a:pt x="45181" y="381965"/>
                </a:cubicBezTo>
                <a:cubicBezTo>
                  <a:pt x="50661" y="369179"/>
                  <a:pt x="61428" y="359319"/>
                  <a:pt x="68330" y="347241"/>
                </a:cubicBezTo>
                <a:cubicBezTo>
                  <a:pt x="76891" y="332260"/>
                  <a:pt x="81450" y="314983"/>
                  <a:pt x="91479" y="300942"/>
                </a:cubicBezTo>
                <a:cubicBezTo>
                  <a:pt x="100993" y="287622"/>
                  <a:pt x="116689" y="279538"/>
                  <a:pt x="126203" y="266218"/>
                </a:cubicBezTo>
                <a:cubicBezTo>
                  <a:pt x="136232" y="252177"/>
                  <a:pt x="138307" y="233174"/>
                  <a:pt x="149353" y="219919"/>
                </a:cubicBezTo>
                <a:cubicBezTo>
                  <a:pt x="158259" y="209232"/>
                  <a:pt x="172757" y="204856"/>
                  <a:pt x="184077" y="196770"/>
                </a:cubicBezTo>
                <a:cubicBezTo>
                  <a:pt x="244971" y="153275"/>
                  <a:pt x="217802" y="166459"/>
                  <a:pt x="288249" y="127322"/>
                </a:cubicBezTo>
                <a:cubicBezTo>
                  <a:pt x="303332" y="118942"/>
                  <a:pt x="318392" y="110231"/>
                  <a:pt x="334548" y="104173"/>
                </a:cubicBezTo>
                <a:cubicBezTo>
                  <a:pt x="349443" y="98587"/>
                  <a:pt x="365952" y="98184"/>
                  <a:pt x="380847" y="92598"/>
                </a:cubicBezTo>
                <a:cubicBezTo>
                  <a:pt x="397003" y="86540"/>
                  <a:pt x="410186" y="72629"/>
                  <a:pt x="427145" y="69449"/>
                </a:cubicBezTo>
                <a:cubicBezTo>
                  <a:pt x="472808" y="60887"/>
                  <a:pt x="519742" y="61732"/>
                  <a:pt x="566041" y="57874"/>
                </a:cubicBezTo>
                <a:lnTo>
                  <a:pt x="1306821" y="69449"/>
                </a:lnTo>
                <a:cubicBezTo>
                  <a:pt x="1349422" y="70585"/>
                  <a:pt x="1391589" y="78723"/>
                  <a:pt x="1434143" y="81023"/>
                </a:cubicBezTo>
                <a:cubicBezTo>
                  <a:pt x="1730187" y="97025"/>
                  <a:pt x="1686401" y="85814"/>
                  <a:pt x="1943429" y="104173"/>
                </a:cubicBezTo>
                <a:cubicBezTo>
                  <a:pt x="1982105" y="106936"/>
                  <a:pt x="2020594" y="111889"/>
                  <a:pt x="2059176" y="115747"/>
                </a:cubicBezTo>
                <a:lnTo>
                  <a:pt x="2695783" y="104173"/>
                </a:lnTo>
                <a:cubicBezTo>
                  <a:pt x="2786822" y="101328"/>
                  <a:pt x="2784101" y="93311"/>
                  <a:pt x="2857829" y="81023"/>
                </a:cubicBezTo>
                <a:cubicBezTo>
                  <a:pt x="2998121" y="57641"/>
                  <a:pt x="2879314" y="81280"/>
                  <a:pt x="3031449" y="57874"/>
                </a:cubicBezTo>
                <a:cubicBezTo>
                  <a:pt x="3248681" y="24453"/>
                  <a:pt x="2862971" y="76310"/>
                  <a:pt x="3181920" y="23150"/>
                </a:cubicBezTo>
                <a:cubicBezTo>
                  <a:pt x="3267060" y="8960"/>
                  <a:pt x="3228600" y="17267"/>
                  <a:pt x="3297667" y="0"/>
                </a:cubicBezTo>
                <a:cubicBezTo>
                  <a:pt x="3463571" y="3858"/>
                  <a:pt x="3629740" y="1434"/>
                  <a:pt x="3795378" y="11575"/>
                </a:cubicBezTo>
                <a:cubicBezTo>
                  <a:pt x="3855741" y="15271"/>
                  <a:pt x="3857225" y="34788"/>
                  <a:pt x="3899550" y="57874"/>
                </a:cubicBezTo>
                <a:cubicBezTo>
                  <a:pt x="4066946" y="149181"/>
                  <a:pt x="3932373" y="63130"/>
                  <a:pt x="4038447" y="138897"/>
                </a:cubicBezTo>
                <a:cubicBezTo>
                  <a:pt x="4049767" y="146983"/>
                  <a:pt x="4062609" y="152993"/>
                  <a:pt x="4073171" y="162046"/>
                </a:cubicBezTo>
                <a:cubicBezTo>
                  <a:pt x="4171407" y="246249"/>
                  <a:pt x="4074475" y="178349"/>
                  <a:pt x="4154193" y="231494"/>
                </a:cubicBezTo>
                <a:cubicBezTo>
                  <a:pt x="4211428" y="317345"/>
                  <a:pt x="4145517" y="223397"/>
                  <a:pt x="4200492" y="289368"/>
                </a:cubicBezTo>
                <a:cubicBezTo>
                  <a:pt x="4269272" y="371905"/>
                  <a:pt x="4206014" y="306464"/>
                  <a:pt x="4258366" y="358816"/>
                </a:cubicBezTo>
                <a:cubicBezTo>
                  <a:pt x="4268655" y="389686"/>
                  <a:pt x="4274016" y="411228"/>
                  <a:pt x="4293090" y="439838"/>
                </a:cubicBezTo>
                <a:cubicBezTo>
                  <a:pt x="4299143" y="448918"/>
                  <a:pt x="4308523" y="455271"/>
                  <a:pt x="4316239" y="462988"/>
                </a:cubicBezTo>
                <a:cubicBezTo>
                  <a:pt x="4326106" y="512319"/>
                  <a:pt x="4324137" y="514914"/>
                  <a:pt x="4339388" y="555585"/>
                </a:cubicBezTo>
                <a:cubicBezTo>
                  <a:pt x="4347360" y="576844"/>
                  <a:pt x="4367541" y="621900"/>
                  <a:pt x="4374112" y="648183"/>
                </a:cubicBezTo>
                <a:cubicBezTo>
                  <a:pt x="4382202" y="680542"/>
                  <a:pt x="4392101" y="744540"/>
                  <a:pt x="4397262" y="775504"/>
                </a:cubicBezTo>
                <a:cubicBezTo>
                  <a:pt x="4404978" y="871960"/>
                  <a:pt x="4423635" y="968161"/>
                  <a:pt x="4420411" y="1064871"/>
                </a:cubicBezTo>
                <a:cubicBezTo>
                  <a:pt x="4406536" y="1481099"/>
                  <a:pt x="4419526" y="1305507"/>
                  <a:pt x="4385687" y="1655180"/>
                </a:cubicBezTo>
                <a:cubicBezTo>
                  <a:pt x="4373001" y="1786270"/>
                  <a:pt x="4381286" y="1735053"/>
                  <a:pt x="4362538" y="1828800"/>
                </a:cubicBezTo>
                <a:cubicBezTo>
                  <a:pt x="4357971" y="1901873"/>
                  <a:pt x="4351208" y="2046999"/>
                  <a:pt x="4339388" y="2129742"/>
                </a:cubicBezTo>
                <a:cubicBezTo>
                  <a:pt x="4337138" y="2145490"/>
                  <a:pt x="4330429" y="2160350"/>
                  <a:pt x="4327814" y="2176041"/>
                </a:cubicBezTo>
                <a:cubicBezTo>
                  <a:pt x="4285778" y="2428261"/>
                  <a:pt x="4340062" y="2149527"/>
                  <a:pt x="4304664" y="2326512"/>
                </a:cubicBezTo>
                <a:cubicBezTo>
                  <a:pt x="4300806" y="2392102"/>
                  <a:pt x="4298546" y="2457805"/>
                  <a:pt x="4293090" y="2523281"/>
                </a:cubicBezTo>
                <a:cubicBezTo>
                  <a:pt x="4290824" y="2550469"/>
                  <a:pt x="4283878" y="2577125"/>
                  <a:pt x="4281515" y="2604304"/>
                </a:cubicBezTo>
                <a:cubicBezTo>
                  <a:pt x="4259849" y="2853456"/>
                  <a:pt x="4284889" y="2714750"/>
                  <a:pt x="4258366" y="2847373"/>
                </a:cubicBezTo>
                <a:cubicBezTo>
                  <a:pt x="4254508" y="2928396"/>
                  <a:pt x="4250945" y="3009433"/>
                  <a:pt x="4246791" y="3090441"/>
                </a:cubicBezTo>
                <a:cubicBezTo>
                  <a:pt x="4245362" y="3118299"/>
                  <a:pt x="4241882" y="3354903"/>
                  <a:pt x="4212067" y="3414532"/>
                </a:cubicBezTo>
                <a:lnTo>
                  <a:pt x="4188917" y="3460831"/>
                </a:lnTo>
                <a:cubicBezTo>
                  <a:pt x="4164829" y="3557188"/>
                  <a:pt x="4194160" y="3461921"/>
                  <a:pt x="4154193" y="3541854"/>
                </a:cubicBezTo>
                <a:cubicBezTo>
                  <a:pt x="4104586" y="3641067"/>
                  <a:pt x="4156986" y="3560117"/>
                  <a:pt x="4107895" y="3646026"/>
                </a:cubicBezTo>
                <a:cubicBezTo>
                  <a:pt x="4075257" y="3703143"/>
                  <a:pt x="4091410" y="3660826"/>
                  <a:pt x="4050021" y="3727049"/>
                </a:cubicBezTo>
                <a:cubicBezTo>
                  <a:pt x="4040876" y="3741681"/>
                  <a:pt x="4033880" y="3757580"/>
                  <a:pt x="4026872" y="3773347"/>
                </a:cubicBezTo>
                <a:cubicBezTo>
                  <a:pt x="4018433" y="3792334"/>
                  <a:pt x="4015943" y="3814418"/>
                  <a:pt x="4003722" y="3831221"/>
                </a:cubicBezTo>
                <a:cubicBezTo>
                  <a:pt x="3984466" y="3857697"/>
                  <a:pt x="3957423" y="3877520"/>
                  <a:pt x="3934274" y="3900669"/>
                </a:cubicBezTo>
                <a:cubicBezTo>
                  <a:pt x="3907029" y="3927914"/>
                  <a:pt x="3867020" y="3972463"/>
                  <a:pt x="3830102" y="3981692"/>
                </a:cubicBezTo>
                <a:lnTo>
                  <a:pt x="3783803" y="3993266"/>
                </a:lnTo>
                <a:cubicBezTo>
                  <a:pt x="3768370" y="4000983"/>
                  <a:pt x="3753661" y="4010358"/>
                  <a:pt x="3737505" y="4016416"/>
                </a:cubicBezTo>
                <a:cubicBezTo>
                  <a:pt x="3722610" y="4022002"/>
                  <a:pt x="3706502" y="4023620"/>
                  <a:pt x="3691206" y="4027990"/>
                </a:cubicBezTo>
                <a:cubicBezTo>
                  <a:pt x="3664485" y="4035624"/>
                  <a:pt x="3620615" y="4052933"/>
                  <a:pt x="3598609" y="4062714"/>
                </a:cubicBezTo>
                <a:cubicBezTo>
                  <a:pt x="3538094" y="4089610"/>
                  <a:pt x="3563071" y="4086135"/>
                  <a:pt x="3494436" y="4109013"/>
                </a:cubicBezTo>
                <a:cubicBezTo>
                  <a:pt x="3479345" y="4114043"/>
                  <a:pt x="3463033" y="4115002"/>
                  <a:pt x="3448138" y="4120588"/>
                </a:cubicBezTo>
                <a:cubicBezTo>
                  <a:pt x="3431982" y="4126646"/>
                  <a:pt x="3417995" y="4137679"/>
                  <a:pt x="3401839" y="4143737"/>
                </a:cubicBezTo>
                <a:cubicBezTo>
                  <a:pt x="3386944" y="4149323"/>
                  <a:pt x="3370836" y="4150942"/>
                  <a:pt x="3355540" y="4155312"/>
                </a:cubicBezTo>
                <a:cubicBezTo>
                  <a:pt x="3239343" y="4188512"/>
                  <a:pt x="3419203" y="4142292"/>
                  <a:pt x="3274517" y="4178461"/>
                </a:cubicBezTo>
                <a:cubicBezTo>
                  <a:pt x="3240103" y="4195669"/>
                  <a:pt x="3196916" y="4219992"/>
                  <a:pt x="3158771" y="4224760"/>
                </a:cubicBezTo>
                <a:lnTo>
                  <a:pt x="3066173" y="4236335"/>
                </a:lnTo>
                <a:cubicBezTo>
                  <a:pt x="2915702" y="4232477"/>
                  <a:pt x="2765110" y="4231920"/>
                  <a:pt x="2614760" y="4224760"/>
                </a:cubicBezTo>
                <a:cubicBezTo>
                  <a:pt x="2602573" y="4224180"/>
                  <a:pt x="2590949" y="4218641"/>
                  <a:pt x="2580036" y="4213185"/>
                </a:cubicBezTo>
                <a:cubicBezTo>
                  <a:pt x="2554022" y="4200178"/>
                  <a:pt x="2528873" y="4177254"/>
                  <a:pt x="2510588" y="4155312"/>
                </a:cubicBezTo>
                <a:cubicBezTo>
                  <a:pt x="2437572" y="4067693"/>
                  <a:pt x="2531646" y="4164797"/>
                  <a:pt x="2464290" y="4097438"/>
                </a:cubicBezTo>
                <a:cubicBezTo>
                  <a:pt x="2435196" y="4010158"/>
                  <a:pt x="2474442" y="4117741"/>
                  <a:pt x="2429566" y="4027990"/>
                </a:cubicBezTo>
                <a:cubicBezTo>
                  <a:pt x="2410738" y="3990334"/>
                  <a:pt x="2428013" y="3991713"/>
                  <a:pt x="2394841" y="3958542"/>
                </a:cubicBezTo>
                <a:cubicBezTo>
                  <a:pt x="2385004" y="3948706"/>
                  <a:pt x="2371692" y="3943109"/>
                  <a:pt x="2360117" y="3935393"/>
                </a:cubicBezTo>
                <a:cubicBezTo>
                  <a:pt x="2267526" y="3796505"/>
                  <a:pt x="2410269" y="4000976"/>
                  <a:pt x="2302244" y="3877519"/>
                </a:cubicBezTo>
                <a:cubicBezTo>
                  <a:pt x="2283923" y="3856581"/>
                  <a:pt x="2271378" y="3831220"/>
                  <a:pt x="2255945" y="3808071"/>
                </a:cubicBezTo>
                <a:cubicBezTo>
                  <a:pt x="2248229" y="3796496"/>
                  <a:pt x="2237195" y="3786544"/>
                  <a:pt x="2232796" y="3773347"/>
                </a:cubicBezTo>
                <a:cubicBezTo>
                  <a:pt x="2205649" y="3691909"/>
                  <a:pt x="2240983" y="3792450"/>
                  <a:pt x="2198072" y="3692325"/>
                </a:cubicBezTo>
                <a:cubicBezTo>
                  <a:pt x="2186179" y="3664576"/>
                  <a:pt x="2183312" y="3640666"/>
                  <a:pt x="2174922" y="3611302"/>
                </a:cubicBezTo>
                <a:cubicBezTo>
                  <a:pt x="2171570" y="3599571"/>
                  <a:pt x="2169625" y="3587040"/>
                  <a:pt x="2163348" y="3576578"/>
                </a:cubicBezTo>
                <a:cubicBezTo>
                  <a:pt x="2157733" y="3567220"/>
                  <a:pt x="2147015" y="3561950"/>
                  <a:pt x="2140198" y="3553428"/>
                </a:cubicBezTo>
                <a:cubicBezTo>
                  <a:pt x="2112525" y="3518837"/>
                  <a:pt x="2125431" y="3514713"/>
                  <a:pt x="2082325" y="3495555"/>
                </a:cubicBezTo>
                <a:cubicBezTo>
                  <a:pt x="2060027" y="3485645"/>
                  <a:pt x="2037221" y="3474085"/>
                  <a:pt x="2012877" y="3472406"/>
                </a:cubicBezTo>
                <a:lnTo>
                  <a:pt x="1677211" y="3449256"/>
                </a:lnTo>
                <a:cubicBezTo>
                  <a:pt x="1661778" y="3445398"/>
                  <a:pt x="1646149" y="3442252"/>
                  <a:pt x="1630912" y="3437681"/>
                </a:cubicBezTo>
                <a:cubicBezTo>
                  <a:pt x="1490007" y="3395409"/>
                  <a:pt x="1621883" y="3429637"/>
                  <a:pt x="1515166" y="3402957"/>
                </a:cubicBezTo>
                <a:cubicBezTo>
                  <a:pt x="1432481" y="3347835"/>
                  <a:pt x="1472708" y="3363407"/>
                  <a:pt x="1399419" y="3345084"/>
                </a:cubicBezTo>
                <a:cubicBezTo>
                  <a:pt x="1378560" y="3324225"/>
                  <a:pt x="1358172" y="3299297"/>
                  <a:pt x="1329971" y="3287211"/>
                </a:cubicBezTo>
                <a:cubicBezTo>
                  <a:pt x="1315349" y="3280945"/>
                  <a:pt x="1299105" y="3279494"/>
                  <a:pt x="1283672" y="3275636"/>
                </a:cubicBezTo>
                <a:cubicBezTo>
                  <a:pt x="1212157" y="3204121"/>
                  <a:pt x="1242167" y="3239588"/>
                  <a:pt x="1191074" y="3171464"/>
                </a:cubicBezTo>
                <a:lnTo>
                  <a:pt x="1167925" y="3102016"/>
                </a:lnTo>
                <a:cubicBezTo>
                  <a:pt x="1164067" y="3090441"/>
                  <a:pt x="1163118" y="3077444"/>
                  <a:pt x="1156350" y="3067292"/>
                </a:cubicBezTo>
                <a:cubicBezTo>
                  <a:pt x="1140917" y="3044142"/>
                  <a:pt x="1118850" y="3024237"/>
                  <a:pt x="1110052" y="2997843"/>
                </a:cubicBezTo>
                <a:cubicBezTo>
                  <a:pt x="1093301" y="2947590"/>
                  <a:pt x="1107104" y="2971746"/>
                  <a:pt x="1063753" y="2928395"/>
                </a:cubicBezTo>
                <a:cubicBezTo>
                  <a:pt x="1059895" y="2916820"/>
                  <a:pt x="1057634" y="2904584"/>
                  <a:pt x="1052178" y="2893671"/>
                </a:cubicBezTo>
                <a:cubicBezTo>
                  <a:pt x="1010423" y="2810161"/>
                  <a:pt x="1046457" y="2914094"/>
                  <a:pt x="1005879" y="2812649"/>
                </a:cubicBezTo>
                <a:cubicBezTo>
                  <a:pt x="996816" y="2789992"/>
                  <a:pt x="982730" y="2743200"/>
                  <a:pt x="982730" y="2743200"/>
                </a:cubicBezTo>
                <a:cubicBezTo>
                  <a:pt x="975195" y="2675383"/>
                  <a:pt x="970589" y="2624053"/>
                  <a:pt x="959581" y="2558006"/>
                </a:cubicBezTo>
                <a:cubicBezTo>
                  <a:pt x="952234" y="2513925"/>
                  <a:pt x="946836" y="2495452"/>
                  <a:pt x="936431" y="2453833"/>
                </a:cubicBezTo>
                <a:cubicBezTo>
                  <a:pt x="932573" y="2368952"/>
                  <a:pt x="932788" y="2283788"/>
                  <a:pt x="924857" y="2199190"/>
                </a:cubicBezTo>
                <a:cubicBezTo>
                  <a:pt x="921184" y="2160015"/>
                  <a:pt x="907271" y="2122394"/>
                  <a:pt x="901707" y="2083443"/>
                </a:cubicBezTo>
                <a:cubicBezTo>
                  <a:pt x="881955" y="1945173"/>
                  <a:pt x="901646" y="2048503"/>
                  <a:pt x="878558" y="1967697"/>
                </a:cubicBezTo>
                <a:cubicBezTo>
                  <a:pt x="874188" y="1952401"/>
                  <a:pt x="870434" y="1936927"/>
                  <a:pt x="866983" y="1921398"/>
                </a:cubicBezTo>
                <a:cubicBezTo>
                  <a:pt x="861700" y="1897622"/>
                  <a:pt x="856245" y="1853621"/>
                  <a:pt x="843834" y="1828800"/>
                </a:cubicBezTo>
                <a:cubicBezTo>
                  <a:pt x="837613" y="1816358"/>
                  <a:pt x="828401" y="1805651"/>
                  <a:pt x="820684" y="1794076"/>
                </a:cubicBezTo>
                <a:cubicBezTo>
                  <a:pt x="800312" y="1732957"/>
                  <a:pt x="815878" y="1769505"/>
                  <a:pt x="762811" y="1689904"/>
                </a:cubicBezTo>
                <a:cubicBezTo>
                  <a:pt x="755095" y="1678329"/>
                  <a:pt x="751237" y="1662896"/>
                  <a:pt x="739662" y="1655180"/>
                </a:cubicBezTo>
                <a:cubicBezTo>
                  <a:pt x="632787" y="1583931"/>
                  <a:pt x="764253" y="1674853"/>
                  <a:pt x="681788" y="1608881"/>
                </a:cubicBezTo>
                <a:cubicBezTo>
                  <a:pt x="670925" y="1600191"/>
                  <a:pt x="658639" y="1593448"/>
                  <a:pt x="647064" y="1585732"/>
                </a:cubicBezTo>
                <a:cubicBezTo>
                  <a:pt x="643206" y="1574157"/>
                  <a:pt x="642581" y="1560936"/>
                  <a:pt x="635490" y="1551008"/>
                </a:cubicBezTo>
                <a:cubicBezTo>
                  <a:pt x="619668" y="1528857"/>
                  <a:pt x="581656" y="1495155"/>
                  <a:pt x="554467" y="1481560"/>
                </a:cubicBezTo>
                <a:cubicBezTo>
                  <a:pt x="543554" y="1476104"/>
                  <a:pt x="530656" y="1475441"/>
                  <a:pt x="519743" y="1469985"/>
                </a:cubicBezTo>
                <a:cubicBezTo>
                  <a:pt x="507301" y="1463764"/>
                  <a:pt x="497805" y="1452316"/>
                  <a:pt x="485019" y="1446836"/>
                </a:cubicBezTo>
                <a:cubicBezTo>
                  <a:pt x="470397" y="1440570"/>
                  <a:pt x="454016" y="1439631"/>
                  <a:pt x="438720" y="1435261"/>
                </a:cubicBezTo>
                <a:cubicBezTo>
                  <a:pt x="426989" y="1431909"/>
                  <a:pt x="415571" y="1427545"/>
                  <a:pt x="403996" y="1423687"/>
                </a:cubicBezTo>
                <a:cubicBezTo>
                  <a:pt x="392421" y="1415970"/>
                  <a:pt x="382058" y="1406017"/>
                  <a:pt x="369272" y="1400537"/>
                </a:cubicBezTo>
                <a:cubicBezTo>
                  <a:pt x="352633" y="1393406"/>
                  <a:pt x="278290" y="1380686"/>
                  <a:pt x="265100" y="1377388"/>
                </a:cubicBezTo>
                <a:cubicBezTo>
                  <a:pt x="206917" y="1362842"/>
                  <a:pt x="252228" y="1370952"/>
                  <a:pt x="195652" y="1342664"/>
                </a:cubicBezTo>
                <a:cubicBezTo>
                  <a:pt x="184739" y="1337208"/>
                  <a:pt x="172503" y="1334947"/>
                  <a:pt x="160928" y="1331089"/>
                </a:cubicBezTo>
                <a:lnTo>
                  <a:pt x="114629" y="1284790"/>
                </a:lnTo>
                <a:lnTo>
                  <a:pt x="91479" y="1261641"/>
                </a:lnTo>
                <a:cubicBezTo>
                  <a:pt x="87621" y="1246208"/>
                  <a:pt x="84476" y="1230579"/>
                  <a:pt x="79905" y="1215342"/>
                </a:cubicBezTo>
                <a:cubicBezTo>
                  <a:pt x="72893" y="1191969"/>
                  <a:pt x="56755" y="1170296"/>
                  <a:pt x="56755" y="1145894"/>
                </a:cubicBezTo>
                <a:lnTo>
                  <a:pt x="56755" y="1018573"/>
                </a:lnTo>
                <a:close/>
              </a:path>
            </a:pathLst>
          </a:custGeom>
          <a:solidFill>
            <a:srgbClr val="FFFFFF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085865" y="2639029"/>
            <a:ext cx="4294207" cy="351891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Geometric details: simply the difference vectors between base surface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en-US" dirty="0" smtClean="0"/>
              <a:t>and input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S</a:t>
            </a:r>
          </a:p>
          <a:p>
            <a:r>
              <a:rPr lang="en-US" dirty="0" smtClean="0"/>
              <a:t>For each vertex, compute </a:t>
            </a:r>
            <a:endParaRPr lang="en-US" sz="1100" dirty="0" smtClean="0"/>
          </a:p>
          <a:p>
            <a:pPr lvl="0"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800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endParaRPr lang="en-US" dirty="0" smtClean="0">
              <a:solidFill>
                <a:prstClr val="black"/>
              </a:solidFill>
            </a:endParaRP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Represent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prstClr val="black"/>
                </a:solidFill>
              </a:rPr>
              <a:t> in the </a:t>
            </a:r>
            <a:r>
              <a:rPr lang="en-US" b="1" dirty="0" smtClean="0">
                <a:solidFill>
                  <a:prstClr val="black"/>
                </a:solidFill>
              </a:rPr>
              <a:t>local frame </a:t>
            </a:r>
            <a:r>
              <a:rPr lang="en-US" dirty="0" smtClean="0">
                <a:solidFill>
                  <a:prstClr val="black"/>
                </a:solidFill>
              </a:rPr>
              <a:t>of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algn="ctr"/>
            <a:endParaRPr lang="en-US" sz="2800" i="1" baseline="-25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565002" y="5868365"/>
            <a:ext cx="1773749" cy="6597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2821958" y="5546797"/>
            <a:ext cx="3470351" cy="52322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25714B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 i="1" baseline="-25000" dirty="0" err="1" smtClean="0">
                <a:solidFill>
                  <a:srgbClr val="25714B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= a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+ a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+ a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i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n-US" sz="2800" i="1" baseline="-25000" dirty="0"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373876" y="4381437"/>
            <a:ext cx="1880384" cy="1818236"/>
            <a:chOff x="6349215" y="4714320"/>
            <a:chExt cx="1880384" cy="1818236"/>
          </a:xfrm>
        </p:grpSpPr>
        <p:grpSp>
          <p:nvGrpSpPr>
            <p:cNvPr id="7" name="Group 39"/>
            <p:cNvGrpSpPr/>
            <p:nvPr/>
          </p:nvGrpSpPr>
          <p:grpSpPr>
            <a:xfrm>
              <a:off x="6349215" y="5593022"/>
              <a:ext cx="1880384" cy="939534"/>
              <a:chOff x="5573711" y="5245782"/>
              <a:chExt cx="1880384" cy="939534"/>
            </a:xfrm>
          </p:grpSpPr>
          <p:sp>
            <p:nvSpPr>
              <p:cNvPr id="14" name="Freeform 91"/>
              <p:cNvSpPr>
                <a:spLocks/>
              </p:cNvSpPr>
              <p:nvPr/>
            </p:nvSpPr>
            <p:spPr bwMode="auto">
              <a:xfrm>
                <a:off x="5698894" y="5294538"/>
                <a:ext cx="864423" cy="689167"/>
              </a:xfrm>
              <a:custGeom>
                <a:avLst/>
                <a:gdLst/>
                <a:ahLst/>
                <a:cxnLst>
                  <a:cxn ang="0">
                    <a:pos x="0" y="331"/>
                  </a:cxn>
                  <a:cxn ang="0">
                    <a:pos x="722" y="0"/>
                  </a:cxn>
                  <a:cxn ang="0">
                    <a:pos x="465" y="576"/>
                  </a:cxn>
                </a:cxnLst>
                <a:rect l="0" t="0" r="r" b="b"/>
                <a:pathLst>
                  <a:path w="722" h="576">
                    <a:moveTo>
                      <a:pt x="0" y="331"/>
                    </a:moveTo>
                    <a:lnTo>
                      <a:pt x="722" y="0"/>
                    </a:lnTo>
                    <a:lnTo>
                      <a:pt x="465" y="576"/>
                    </a:lnTo>
                  </a:path>
                </a:pathLst>
              </a:custGeom>
              <a:noFill/>
              <a:ln w="38100" cmpd="sng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92"/>
              <p:cNvSpPr>
                <a:spLocks/>
              </p:cNvSpPr>
              <p:nvPr/>
            </p:nvSpPr>
            <p:spPr bwMode="auto">
              <a:xfrm rot="21229789">
                <a:off x="6600213" y="5256324"/>
                <a:ext cx="616692" cy="5811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16" y="486"/>
                  </a:cxn>
                </a:cxnLst>
                <a:rect l="0" t="0" r="r" b="b"/>
                <a:pathLst>
                  <a:path w="516" h="486">
                    <a:moveTo>
                      <a:pt x="0" y="0"/>
                    </a:moveTo>
                    <a:cubicBezTo>
                      <a:pt x="0" y="0"/>
                      <a:pt x="258" y="243"/>
                      <a:pt x="516" y="486"/>
                    </a:cubicBezTo>
                  </a:path>
                </a:pathLst>
              </a:custGeom>
              <a:noFill/>
              <a:ln w="3810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Line 93"/>
              <p:cNvSpPr>
                <a:spLocks noChangeShapeType="1"/>
              </p:cNvSpPr>
              <p:nvPr/>
            </p:nvSpPr>
            <p:spPr bwMode="auto">
              <a:xfrm rot="21229789" flipH="1">
                <a:off x="5924224" y="5312986"/>
                <a:ext cx="640411" cy="35578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94"/>
              <p:cNvSpPr>
                <a:spLocks noChangeShapeType="1"/>
              </p:cNvSpPr>
              <p:nvPr/>
            </p:nvSpPr>
            <p:spPr bwMode="auto">
              <a:xfrm rot="21229789">
                <a:off x="6579130" y="5245782"/>
                <a:ext cx="718157" cy="222695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95"/>
              <p:cNvSpPr>
                <a:spLocks/>
              </p:cNvSpPr>
              <p:nvPr/>
            </p:nvSpPr>
            <p:spPr bwMode="auto">
              <a:xfrm>
                <a:off x="5694941" y="5365695"/>
                <a:ext cx="1619476" cy="632505"/>
              </a:xfrm>
              <a:custGeom>
                <a:avLst/>
                <a:gdLst/>
                <a:ahLst/>
                <a:cxnLst>
                  <a:cxn ang="0">
                    <a:pos x="206" y="0"/>
                  </a:cxn>
                  <a:cxn ang="0">
                    <a:pos x="0" y="270"/>
                  </a:cxn>
                  <a:cxn ang="0">
                    <a:pos x="461" y="528"/>
                  </a:cxn>
                  <a:cxn ang="0">
                    <a:pos x="1295" y="365"/>
                  </a:cxn>
                  <a:cxn ang="0">
                    <a:pos x="1353" y="58"/>
                  </a:cxn>
                </a:cxnLst>
                <a:rect l="0" t="0" r="r" b="b"/>
                <a:pathLst>
                  <a:path w="1353" h="528">
                    <a:moveTo>
                      <a:pt x="206" y="0"/>
                    </a:moveTo>
                    <a:lnTo>
                      <a:pt x="0" y="270"/>
                    </a:lnTo>
                    <a:lnTo>
                      <a:pt x="461" y="528"/>
                    </a:lnTo>
                    <a:lnTo>
                      <a:pt x="1295" y="365"/>
                    </a:lnTo>
                    <a:lnTo>
                      <a:pt x="1353" y="58"/>
                    </a:lnTo>
                  </a:path>
                </a:pathLst>
              </a:custGeom>
              <a:noFill/>
              <a:ln w="3810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Oval 96"/>
              <p:cNvSpPr>
                <a:spLocks noChangeArrowheads="1"/>
              </p:cNvSpPr>
              <p:nvPr/>
            </p:nvSpPr>
            <p:spPr bwMode="auto">
              <a:xfrm>
                <a:off x="6513244" y="5252371"/>
                <a:ext cx="101465" cy="100147"/>
              </a:xfrm>
              <a:prstGeom prst="ellipse">
                <a:avLst/>
              </a:prstGeom>
              <a:solidFill>
                <a:srgbClr val="8A0B0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Line 98"/>
              <p:cNvSpPr>
                <a:spLocks noChangeShapeType="1"/>
              </p:cNvSpPr>
              <p:nvPr/>
            </p:nvSpPr>
            <p:spPr bwMode="auto">
              <a:xfrm flipH="1" flipV="1">
                <a:off x="5781911" y="5367012"/>
                <a:ext cx="135725" cy="9224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Oval 99"/>
              <p:cNvSpPr>
                <a:spLocks noChangeArrowheads="1"/>
              </p:cNvSpPr>
              <p:nvPr/>
            </p:nvSpPr>
            <p:spPr bwMode="auto">
              <a:xfrm>
                <a:off x="5893916" y="5331434"/>
                <a:ext cx="100147" cy="10146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Line 100"/>
              <p:cNvSpPr>
                <a:spLocks noChangeShapeType="1"/>
              </p:cNvSpPr>
              <p:nvPr/>
            </p:nvSpPr>
            <p:spPr bwMode="auto">
              <a:xfrm flipH="1" flipV="1">
                <a:off x="5573711" y="5705666"/>
                <a:ext cx="137043" cy="6588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101"/>
              <p:cNvSpPr>
                <a:spLocks noChangeShapeType="1"/>
              </p:cNvSpPr>
              <p:nvPr/>
            </p:nvSpPr>
            <p:spPr bwMode="auto">
              <a:xfrm flipH="1">
                <a:off x="5659362" y="5681947"/>
                <a:ext cx="50073" cy="166033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102"/>
              <p:cNvSpPr>
                <a:spLocks noChangeShapeType="1"/>
              </p:cNvSpPr>
              <p:nvPr/>
            </p:nvSpPr>
            <p:spPr bwMode="auto">
              <a:xfrm>
                <a:off x="6276055" y="6012694"/>
                <a:ext cx="14495" cy="172622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103"/>
              <p:cNvSpPr>
                <a:spLocks noChangeShapeType="1"/>
              </p:cNvSpPr>
              <p:nvPr/>
            </p:nvSpPr>
            <p:spPr bwMode="auto">
              <a:xfrm flipH="1">
                <a:off x="6133741" y="6012694"/>
                <a:ext cx="121230" cy="72475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104"/>
              <p:cNvSpPr>
                <a:spLocks noChangeShapeType="1"/>
              </p:cNvSpPr>
              <p:nvPr/>
            </p:nvSpPr>
            <p:spPr bwMode="auto">
              <a:xfrm>
                <a:off x="7231401" y="5812401"/>
                <a:ext cx="92240" cy="142314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105"/>
              <p:cNvSpPr>
                <a:spLocks noChangeShapeType="1"/>
              </p:cNvSpPr>
              <p:nvPr/>
            </p:nvSpPr>
            <p:spPr bwMode="auto">
              <a:xfrm>
                <a:off x="7339454" y="5459252"/>
                <a:ext cx="114641" cy="22402"/>
              </a:xfrm>
              <a:prstGeom prst="line">
                <a:avLst/>
              </a:prstGeom>
              <a:noFill/>
              <a:ln w="38100">
                <a:solidFill>
                  <a:srgbClr val="3333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Oval 106"/>
              <p:cNvSpPr>
                <a:spLocks noChangeArrowheads="1"/>
              </p:cNvSpPr>
              <p:nvPr/>
            </p:nvSpPr>
            <p:spPr bwMode="auto">
              <a:xfrm>
                <a:off x="6216758" y="5949444"/>
                <a:ext cx="101464" cy="10014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Oval 107"/>
              <p:cNvSpPr>
                <a:spLocks noChangeArrowheads="1"/>
              </p:cNvSpPr>
              <p:nvPr/>
            </p:nvSpPr>
            <p:spPr bwMode="auto">
              <a:xfrm>
                <a:off x="5658045" y="5649004"/>
                <a:ext cx="98828" cy="10014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Oval 108"/>
              <p:cNvSpPr>
                <a:spLocks noChangeArrowheads="1"/>
              </p:cNvSpPr>
              <p:nvPr/>
            </p:nvSpPr>
            <p:spPr bwMode="auto">
              <a:xfrm>
                <a:off x="7186599" y="5755740"/>
                <a:ext cx="101464" cy="10014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Oval 109"/>
              <p:cNvSpPr>
                <a:spLocks noChangeArrowheads="1"/>
              </p:cNvSpPr>
              <p:nvPr/>
            </p:nvSpPr>
            <p:spPr bwMode="auto">
              <a:xfrm>
                <a:off x="7260391" y="5397320"/>
                <a:ext cx="98828" cy="10014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cxnSp>
          <p:nvCxnSpPr>
            <p:cNvPr id="36" name="Straight Arrow Connector 35"/>
            <p:cNvCxnSpPr/>
            <p:nvPr/>
          </p:nvCxnSpPr>
          <p:spPr>
            <a:xfrm rot="16200000" flipV="1">
              <a:off x="6998731" y="5270435"/>
              <a:ext cx="680371" cy="1131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10800000" flipV="1">
              <a:off x="6511117" y="5636265"/>
              <a:ext cx="772425" cy="54837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16200000" flipH="1">
              <a:off x="7098442" y="5883099"/>
              <a:ext cx="623709" cy="13390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rot="16200000" flipV="1">
              <a:off x="6992944" y="5310946"/>
              <a:ext cx="286831" cy="313648"/>
            </a:xfrm>
            <a:prstGeom prst="straightConnector1">
              <a:avLst/>
            </a:prstGeom>
            <a:ln w="57150">
              <a:solidFill>
                <a:srgbClr val="25714B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6609145" y="5058137"/>
              <a:ext cx="4138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25714B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r>
                <a:rPr lang="en-US" sz="2400" i="1" baseline="-25000" dirty="0" err="1" smtClean="0">
                  <a:solidFill>
                    <a:srgbClr val="25714B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endParaRPr lang="en-US" sz="2400" dirty="0">
                <a:solidFill>
                  <a:srgbClr val="25714B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403324" y="4714320"/>
              <a:ext cx="45076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sz="2800" i="1" baseline="-25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7257327" y="5578997"/>
              <a:ext cx="185195" cy="1851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r>
              <a:rPr lang="en-US" sz="3600" dirty="0" smtClean="0"/>
              <a:t>Fixing Local Rotations: </a:t>
            </a:r>
            <a:br>
              <a:rPr lang="en-US" sz="3600" dirty="0" smtClean="0"/>
            </a:br>
            <a:r>
              <a:rPr lang="en-US" sz="3600" dirty="0" err="1" smtClean="0"/>
              <a:t>Multiresolution</a:t>
            </a:r>
            <a:r>
              <a:rPr lang="en-US" sz="3600" dirty="0" smtClean="0"/>
              <a:t> Approach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49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3614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Mesh Deformation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Naïve method: dragging single vertices</a:t>
            </a:r>
          </a:p>
          <a:p>
            <a:r>
              <a:rPr lang="en-US" sz="2800" dirty="0"/>
              <a:t>Smarter: </a:t>
            </a:r>
            <a:endParaRPr lang="en-US" sz="2800" dirty="0" smtClean="0"/>
          </a:p>
          <a:p>
            <a:pPr lvl="1"/>
            <a:r>
              <a:rPr lang="en-US" sz="2400" dirty="0"/>
              <a:t>Introduce a small set of </a:t>
            </a:r>
            <a:br>
              <a:rPr lang="en-US" sz="2400" dirty="0"/>
            </a:br>
            <a:r>
              <a:rPr lang="en-US" sz="2400" dirty="0"/>
              <a:t>deformation handles</a:t>
            </a:r>
          </a:p>
          <a:p>
            <a:pPr lvl="2"/>
            <a:r>
              <a:rPr lang="en-US" sz="2000" dirty="0"/>
              <a:t>Makes deformation/editing easier</a:t>
            </a:r>
          </a:p>
          <a:p>
            <a:pPr lvl="2"/>
            <a:r>
              <a:rPr lang="en-US" sz="2000" dirty="0"/>
              <a:t>Introduces a trade-off between </a:t>
            </a:r>
            <a:br>
              <a:rPr lang="en-US" sz="2000" dirty="0"/>
            </a:br>
            <a:r>
              <a:rPr lang="en-US" sz="2000" dirty="0"/>
              <a:t>degrees of freedom and simplicity </a:t>
            </a:r>
            <a:br>
              <a:rPr lang="en-US" sz="2000" dirty="0"/>
            </a:br>
            <a:r>
              <a:rPr lang="en-US" sz="2000" dirty="0"/>
              <a:t>of the deformation </a:t>
            </a:r>
            <a:r>
              <a:rPr lang="en-US" sz="2000" dirty="0" smtClean="0"/>
              <a:t>task</a:t>
            </a:r>
            <a:endParaRPr lang="en-US" sz="2400" dirty="0" smtClean="0"/>
          </a:p>
          <a:p>
            <a:pPr lvl="1"/>
            <a:r>
              <a:rPr lang="en-US" sz="2400" dirty="0" smtClean="0"/>
              <a:t>Create </a:t>
            </a:r>
            <a:r>
              <a:rPr lang="en-US" sz="2400" dirty="0"/>
              <a:t>a small set of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control parameters</a:t>
            </a:r>
          </a:p>
          <a:p>
            <a:pPr lvl="2"/>
            <a:r>
              <a:rPr lang="en-US" sz="2000" dirty="0" smtClean="0"/>
              <a:t>Affine transformations</a:t>
            </a:r>
            <a:endParaRPr lang="en-US" sz="2000" dirty="0"/>
          </a:p>
        </p:txBody>
      </p:sp>
      <p:pic>
        <p:nvPicPr>
          <p:cNvPr id="7" name="Picture 4" descr="hand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550" y="2375139"/>
            <a:ext cx="2707992" cy="2330179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710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4026" y="1998212"/>
            <a:ext cx="5722668" cy="441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Freeform 11"/>
          <p:cNvSpPr/>
          <p:nvPr/>
        </p:nvSpPr>
        <p:spPr>
          <a:xfrm>
            <a:off x="1261641" y="1776714"/>
            <a:ext cx="6839381" cy="4653023"/>
          </a:xfrm>
          <a:custGeom>
            <a:avLst/>
            <a:gdLst>
              <a:gd name="connsiteX0" fmla="*/ 1689904 w 6839381"/>
              <a:gd name="connsiteY0" fmla="*/ 2916820 h 4583575"/>
              <a:gd name="connsiteX1" fmla="*/ 1747777 w 6839381"/>
              <a:gd name="connsiteY1" fmla="*/ 2882096 h 4583575"/>
              <a:gd name="connsiteX2" fmla="*/ 1736203 w 6839381"/>
              <a:gd name="connsiteY2" fmla="*/ 2789499 h 4583575"/>
              <a:gd name="connsiteX3" fmla="*/ 1724628 w 6839381"/>
              <a:gd name="connsiteY3" fmla="*/ 2743200 h 4583575"/>
              <a:gd name="connsiteX4" fmla="*/ 1713053 w 6839381"/>
              <a:gd name="connsiteY4" fmla="*/ 2685327 h 4583575"/>
              <a:gd name="connsiteX5" fmla="*/ 1724628 w 6839381"/>
              <a:gd name="connsiteY5" fmla="*/ 2164466 h 4583575"/>
              <a:gd name="connsiteX6" fmla="*/ 1759352 w 6839381"/>
              <a:gd name="connsiteY6" fmla="*/ 2095018 h 4583575"/>
              <a:gd name="connsiteX7" fmla="*/ 1794076 w 6839381"/>
              <a:gd name="connsiteY7" fmla="*/ 2071869 h 4583575"/>
              <a:gd name="connsiteX8" fmla="*/ 1840375 w 6839381"/>
              <a:gd name="connsiteY8" fmla="*/ 2025570 h 4583575"/>
              <a:gd name="connsiteX9" fmla="*/ 1932972 w 6839381"/>
              <a:gd name="connsiteY9" fmla="*/ 1979271 h 4583575"/>
              <a:gd name="connsiteX10" fmla="*/ 1967696 w 6839381"/>
              <a:gd name="connsiteY10" fmla="*/ 1967696 h 4583575"/>
              <a:gd name="connsiteX11" fmla="*/ 2083443 w 6839381"/>
              <a:gd name="connsiteY11" fmla="*/ 1944547 h 4583575"/>
              <a:gd name="connsiteX12" fmla="*/ 2141317 w 6839381"/>
              <a:gd name="connsiteY12" fmla="*/ 1932972 h 4583575"/>
              <a:gd name="connsiteX13" fmla="*/ 2233914 w 6839381"/>
              <a:gd name="connsiteY13" fmla="*/ 1909823 h 4583575"/>
              <a:gd name="connsiteX14" fmla="*/ 2662177 w 6839381"/>
              <a:gd name="connsiteY14" fmla="*/ 1898248 h 4583575"/>
              <a:gd name="connsiteX15" fmla="*/ 3310360 w 6839381"/>
              <a:gd name="connsiteY15" fmla="*/ 1909823 h 4583575"/>
              <a:gd name="connsiteX16" fmla="*/ 3518704 w 6839381"/>
              <a:gd name="connsiteY16" fmla="*/ 1921398 h 4583575"/>
              <a:gd name="connsiteX17" fmla="*/ 4340506 w 6839381"/>
              <a:gd name="connsiteY17" fmla="*/ 1944547 h 4583575"/>
              <a:gd name="connsiteX18" fmla="*/ 4583575 w 6839381"/>
              <a:gd name="connsiteY18" fmla="*/ 1956122 h 4583575"/>
              <a:gd name="connsiteX19" fmla="*/ 4618299 w 6839381"/>
              <a:gd name="connsiteY19" fmla="*/ 1967696 h 4583575"/>
              <a:gd name="connsiteX20" fmla="*/ 4757195 w 6839381"/>
              <a:gd name="connsiteY20" fmla="*/ 1979271 h 4583575"/>
              <a:gd name="connsiteX21" fmla="*/ 4861367 w 6839381"/>
              <a:gd name="connsiteY21" fmla="*/ 1990846 h 4583575"/>
              <a:gd name="connsiteX22" fmla="*/ 4977114 w 6839381"/>
              <a:gd name="connsiteY22" fmla="*/ 2025570 h 4583575"/>
              <a:gd name="connsiteX23" fmla="*/ 5011838 w 6839381"/>
              <a:gd name="connsiteY23" fmla="*/ 2037145 h 4583575"/>
              <a:gd name="connsiteX24" fmla="*/ 5081286 w 6839381"/>
              <a:gd name="connsiteY24" fmla="*/ 2083443 h 4583575"/>
              <a:gd name="connsiteX25" fmla="*/ 5116010 w 6839381"/>
              <a:gd name="connsiteY25" fmla="*/ 2095018 h 4583575"/>
              <a:gd name="connsiteX26" fmla="*/ 5197033 w 6839381"/>
              <a:gd name="connsiteY26" fmla="*/ 2129742 h 4583575"/>
              <a:gd name="connsiteX27" fmla="*/ 5266481 w 6839381"/>
              <a:gd name="connsiteY27" fmla="*/ 2199190 h 4583575"/>
              <a:gd name="connsiteX28" fmla="*/ 5278056 w 6839381"/>
              <a:gd name="connsiteY28" fmla="*/ 2233914 h 4583575"/>
              <a:gd name="connsiteX29" fmla="*/ 5324355 w 6839381"/>
              <a:gd name="connsiteY29" fmla="*/ 2303362 h 4583575"/>
              <a:gd name="connsiteX30" fmla="*/ 5359079 w 6839381"/>
              <a:gd name="connsiteY30" fmla="*/ 2430684 h 4583575"/>
              <a:gd name="connsiteX31" fmla="*/ 5347504 w 6839381"/>
              <a:gd name="connsiteY31" fmla="*/ 2523281 h 4583575"/>
              <a:gd name="connsiteX32" fmla="*/ 5324355 w 6839381"/>
              <a:gd name="connsiteY32" fmla="*/ 2592729 h 4583575"/>
              <a:gd name="connsiteX33" fmla="*/ 5312780 w 6839381"/>
              <a:gd name="connsiteY33" fmla="*/ 2627453 h 4583575"/>
              <a:gd name="connsiteX34" fmla="*/ 5301205 w 6839381"/>
              <a:gd name="connsiteY34" fmla="*/ 2696901 h 4583575"/>
              <a:gd name="connsiteX35" fmla="*/ 5312780 w 6839381"/>
              <a:gd name="connsiteY35" fmla="*/ 2939970 h 4583575"/>
              <a:gd name="connsiteX36" fmla="*/ 5335929 w 6839381"/>
              <a:gd name="connsiteY36" fmla="*/ 3020993 h 4583575"/>
              <a:gd name="connsiteX37" fmla="*/ 5347504 w 6839381"/>
              <a:gd name="connsiteY37" fmla="*/ 3078866 h 4583575"/>
              <a:gd name="connsiteX38" fmla="*/ 5370653 w 6839381"/>
              <a:gd name="connsiteY38" fmla="*/ 3217762 h 4583575"/>
              <a:gd name="connsiteX39" fmla="*/ 5382228 w 6839381"/>
              <a:gd name="connsiteY39" fmla="*/ 3275636 h 4583575"/>
              <a:gd name="connsiteX40" fmla="*/ 5405377 w 6839381"/>
              <a:gd name="connsiteY40" fmla="*/ 3345084 h 4583575"/>
              <a:gd name="connsiteX41" fmla="*/ 5416952 w 6839381"/>
              <a:gd name="connsiteY41" fmla="*/ 3379808 h 4583575"/>
              <a:gd name="connsiteX42" fmla="*/ 5440101 w 6839381"/>
              <a:gd name="connsiteY42" fmla="*/ 3414532 h 4583575"/>
              <a:gd name="connsiteX43" fmla="*/ 5428527 w 6839381"/>
              <a:gd name="connsiteY43" fmla="*/ 3495555 h 4583575"/>
              <a:gd name="connsiteX44" fmla="*/ 5416952 w 6839381"/>
              <a:gd name="connsiteY44" fmla="*/ 3530279 h 4583575"/>
              <a:gd name="connsiteX45" fmla="*/ 5347504 w 6839381"/>
              <a:gd name="connsiteY45" fmla="*/ 3576577 h 4583575"/>
              <a:gd name="connsiteX46" fmla="*/ 5324355 w 6839381"/>
              <a:gd name="connsiteY46" fmla="*/ 3599727 h 4583575"/>
              <a:gd name="connsiteX47" fmla="*/ 5254906 w 6839381"/>
              <a:gd name="connsiteY47" fmla="*/ 3622876 h 4583575"/>
              <a:gd name="connsiteX48" fmla="*/ 5197033 w 6839381"/>
              <a:gd name="connsiteY48" fmla="*/ 3657600 h 4583575"/>
              <a:gd name="connsiteX49" fmla="*/ 5127585 w 6839381"/>
              <a:gd name="connsiteY49" fmla="*/ 3703899 h 4583575"/>
              <a:gd name="connsiteX50" fmla="*/ 5092861 w 6839381"/>
              <a:gd name="connsiteY50" fmla="*/ 3727048 h 4583575"/>
              <a:gd name="connsiteX51" fmla="*/ 5058137 w 6839381"/>
              <a:gd name="connsiteY51" fmla="*/ 3738623 h 4583575"/>
              <a:gd name="connsiteX52" fmla="*/ 5023413 w 6839381"/>
              <a:gd name="connsiteY52" fmla="*/ 3761772 h 4583575"/>
              <a:gd name="connsiteX53" fmla="*/ 4977114 w 6839381"/>
              <a:gd name="connsiteY53" fmla="*/ 3773347 h 4583575"/>
              <a:gd name="connsiteX54" fmla="*/ 4699322 w 6839381"/>
              <a:gd name="connsiteY54" fmla="*/ 3761772 h 4583575"/>
              <a:gd name="connsiteX55" fmla="*/ 4629874 w 6839381"/>
              <a:gd name="connsiteY55" fmla="*/ 3750198 h 4583575"/>
              <a:gd name="connsiteX56" fmla="*/ 4514127 w 6839381"/>
              <a:gd name="connsiteY56" fmla="*/ 3738623 h 4583575"/>
              <a:gd name="connsiteX57" fmla="*/ 4328932 w 6839381"/>
              <a:gd name="connsiteY57" fmla="*/ 3715474 h 4583575"/>
              <a:gd name="connsiteX58" fmla="*/ 4282633 w 6839381"/>
              <a:gd name="connsiteY58" fmla="*/ 3703899 h 4583575"/>
              <a:gd name="connsiteX59" fmla="*/ 4213185 w 6839381"/>
              <a:gd name="connsiteY59" fmla="*/ 3680750 h 4583575"/>
              <a:gd name="connsiteX60" fmla="*/ 4143737 w 6839381"/>
              <a:gd name="connsiteY60" fmla="*/ 3669175 h 4583575"/>
              <a:gd name="connsiteX61" fmla="*/ 4097438 w 6839381"/>
              <a:gd name="connsiteY61" fmla="*/ 3657600 h 4583575"/>
              <a:gd name="connsiteX62" fmla="*/ 3958542 w 6839381"/>
              <a:gd name="connsiteY62" fmla="*/ 3634451 h 4583575"/>
              <a:gd name="connsiteX63" fmla="*/ 3923818 w 6839381"/>
              <a:gd name="connsiteY63" fmla="*/ 3622876 h 4583575"/>
              <a:gd name="connsiteX64" fmla="*/ 3877519 w 6839381"/>
              <a:gd name="connsiteY64" fmla="*/ 3611301 h 4583575"/>
              <a:gd name="connsiteX65" fmla="*/ 3842795 w 6839381"/>
              <a:gd name="connsiteY65" fmla="*/ 3599727 h 4583575"/>
              <a:gd name="connsiteX66" fmla="*/ 3761772 w 6839381"/>
              <a:gd name="connsiteY66" fmla="*/ 3588152 h 4583575"/>
              <a:gd name="connsiteX67" fmla="*/ 3206187 w 6839381"/>
              <a:gd name="connsiteY67" fmla="*/ 3565003 h 4583575"/>
              <a:gd name="connsiteX68" fmla="*/ 2951544 w 6839381"/>
              <a:gd name="connsiteY68" fmla="*/ 3576577 h 4583575"/>
              <a:gd name="connsiteX69" fmla="*/ 2905246 w 6839381"/>
              <a:gd name="connsiteY69" fmla="*/ 3588152 h 4583575"/>
              <a:gd name="connsiteX70" fmla="*/ 2835798 w 6839381"/>
              <a:gd name="connsiteY70" fmla="*/ 3611301 h 4583575"/>
              <a:gd name="connsiteX71" fmla="*/ 2801074 w 6839381"/>
              <a:gd name="connsiteY71" fmla="*/ 3634451 h 4583575"/>
              <a:gd name="connsiteX72" fmla="*/ 2766349 w 6839381"/>
              <a:gd name="connsiteY72" fmla="*/ 3646026 h 4583575"/>
              <a:gd name="connsiteX73" fmla="*/ 2673752 w 6839381"/>
              <a:gd name="connsiteY73" fmla="*/ 3715474 h 4583575"/>
              <a:gd name="connsiteX74" fmla="*/ 2639028 w 6839381"/>
              <a:gd name="connsiteY74" fmla="*/ 3738623 h 4583575"/>
              <a:gd name="connsiteX75" fmla="*/ 2581155 w 6839381"/>
              <a:gd name="connsiteY75" fmla="*/ 3796496 h 4583575"/>
              <a:gd name="connsiteX76" fmla="*/ 2558005 w 6839381"/>
              <a:gd name="connsiteY76" fmla="*/ 3831220 h 4583575"/>
              <a:gd name="connsiteX77" fmla="*/ 2534856 w 6839381"/>
              <a:gd name="connsiteY77" fmla="*/ 3854370 h 4583575"/>
              <a:gd name="connsiteX78" fmla="*/ 2523281 w 6839381"/>
              <a:gd name="connsiteY78" fmla="*/ 3889094 h 4583575"/>
              <a:gd name="connsiteX79" fmla="*/ 2488557 w 6839381"/>
              <a:gd name="connsiteY79" fmla="*/ 3958542 h 4583575"/>
              <a:gd name="connsiteX80" fmla="*/ 2500132 w 6839381"/>
              <a:gd name="connsiteY80" fmla="*/ 4305782 h 4583575"/>
              <a:gd name="connsiteX81" fmla="*/ 2546430 w 6839381"/>
              <a:gd name="connsiteY81" fmla="*/ 4409955 h 4583575"/>
              <a:gd name="connsiteX82" fmla="*/ 2604304 w 6839381"/>
              <a:gd name="connsiteY82" fmla="*/ 4467828 h 4583575"/>
              <a:gd name="connsiteX83" fmla="*/ 2708476 w 6839381"/>
              <a:gd name="connsiteY83" fmla="*/ 4502552 h 4583575"/>
              <a:gd name="connsiteX84" fmla="*/ 2777924 w 6839381"/>
              <a:gd name="connsiteY84" fmla="*/ 4525701 h 4583575"/>
              <a:gd name="connsiteX85" fmla="*/ 2824223 w 6839381"/>
              <a:gd name="connsiteY85" fmla="*/ 4537276 h 4583575"/>
              <a:gd name="connsiteX86" fmla="*/ 2928395 w 6839381"/>
              <a:gd name="connsiteY86" fmla="*/ 4560426 h 4583575"/>
              <a:gd name="connsiteX87" fmla="*/ 3032567 w 6839381"/>
              <a:gd name="connsiteY87" fmla="*/ 4572000 h 4583575"/>
              <a:gd name="connsiteX88" fmla="*/ 3275636 w 6839381"/>
              <a:gd name="connsiteY88" fmla="*/ 4583575 h 4583575"/>
              <a:gd name="connsiteX89" fmla="*/ 3750198 w 6839381"/>
              <a:gd name="connsiteY89" fmla="*/ 4572000 h 4583575"/>
              <a:gd name="connsiteX90" fmla="*/ 3831220 w 6839381"/>
              <a:gd name="connsiteY90" fmla="*/ 4560426 h 4583575"/>
              <a:gd name="connsiteX91" fmla="*/ 4166886 w 6839381"/>
              <a:gd name="connsiteY91" fmla="*/ 4537276 h 4583575"/>
              <a:gd name="connsiteX92" fmla="*/ 4259484 w 6839381"/>
              <a:gd name="connsiteY92" fmla="*/ 4525701 h 4583575"/>
              <a:gd name="connsiteX93" fmla="*/ 4363656 w 6839381"/>
              <a:gd name="connsiteY93" fmla="*/ 4514127 h 4583575"/>
              <a:gd name="connsiteX94" fmla="*/ 4421529 w 6839381"/>
              <a:gd name="connsiteY94" fmla="*/ 4502552 h 4583575"/>
              <a:gd name="connsiteX95" fmla="*/ 4456253 w 6839381"/>
              <a:gd name="connsiteY95" fmla="*/ 4490977 h 4583575"/>
              <a:gd name="connsiteX96" fmla="*/ 4641448 w 6839381"/>
              <a:gd name="connsiteY96" fmla="*/ 4467828 h 4583575"/>
              <a:gd name="connsiteX97" fmla="*/ 4687747 w 6839381"/>
              <a:gd name="connsiteY97" fmla="*/ 4456253 h 4583575"/>
              <a:gd name="connsiteX98" fmla="*/ 4849792 w 6839381"/>
              <a:gd name="connsiteY98" fmla="*/ 4433104 h 4583575"/>
              <a:gd name="connsiteX99" fmla="*/ 4907666 w 6839381"/>
              <a:gd name="connsiteY99" fmla="*/ 4421529 h 4583575"/>
              <a:gd name="connsiteX100" fmla="*/ 4953965 w 6839381"/>
              <a:gd name="connsiteY100" fmla="*/ 4409955 h 4583575"/>
              <a:gd name="connsiteX101" fmla="*/ 5023413 w 6839381"/>
              <a:gd name="connsiteY101" fmla="*/ 4398380 h 4583575"/>
              <a:gd name="connsiteX102" fmla="*/ 5139160 w 6839381"/>
              <a:gd name="connsiteY102" fmla="*/ 4375231 h 4583575"/>
              <a:gd name="connsiteX103" fmla="*/ 5324355 w 6839381"/>
              <a:gd name="connsiteY103" fmla="*/ 4352081 h 4583575"/>
              <a:gd name="connsiteX104" fmla="*/ 5359079 w 6839381"/>
              <a:gd name="connsiteY104" fmla="*/ 4340507 h 4583575"/>
              <a:gd name="connsiteX105" fmla="*/ 5544274 w 6839381"/>
              <a:gd name="connsiteY105" fmla="*/ 4317357 h 4583575"/>
              <a:gd name="connsiteX106" fmla="*/ 5671595 w 6839381"/>
              <a:gd name="connsiteY106" fmla="*/ 4294208 h 4583575"/>
              <a:gd name="connsiteX107" fmla="*/ 5798917 w 6839381"/>
              <a:gd name="connsiteY107" fmla="*/ 4271058 h 4583575"/>
              <a:gd name="connsiteX108" fmla="*/ 5891514 w 6839381"/>
              <a:gd name="connsiteY108" fmla="*/ 4236334 h 4583575"/>
              <a:gd name="connsiteX109" fmla="*/ 5995686 w 6839381"/>
              <a:gd name="connsiteY109" fmla="*/ 4213185 h 4583575"/>
              <a:gd name="connsiteX110" fmla="*/ 6041985 w 6839381"/>
              <a:gd name="connsiteY110" fmla="*/ 4190036 h 4583575"/>
              <a:gd name="connsiteX111" fmla="*/ 6111433 w 6839381"/>
              <a:gd name="connsiteY111" fmla="*/ 4166886 h 4583575"/>
              <a:gd name="connsiteX112" fmla="*/ 6146157 w 6839381"/>
              <a:gd name="connsiteY112" fmla="*/ 4155312 h 4583575"/>
              <a:gd name="connsiteX113" fmla="*/ 6204030 w 6839381"/>
              <a:gd name="connsiteY113" fmla="*/ 4143737 h 4583575"/>
              <a:gd name="connsiteX114" fmla="*/ 6273479 w 6839381"/>
              <a:gd name="connsiteY114" fmla="*/ 4109013 h 4583575"/>
              <a:gd name="connsiteX115" fmla="*/ 6296628 w 6839381"/>
              <a:gd name="connsiteY115" fmla="*/ 4074289 h 4583575"/>
              <a:gd name="connsiteX116" fmla="*/ 6366076 w 6839381"/>
              <a:gd name="connsiteY116" fmla="*/ 4016415 h 4583575"/>
              <a:gd name="connsiteX117" fmla="*/ 6389225 w 6839381"/>
              <a:gd name="connsiteY117" fmla="*/ 3981691 h 4583575"/>
              <a:gd name="connsiteX118" fmla="*/ 6423949 w 6839381"/>
              <a:gd name="connsiteY118" fmla="*/ 3935393 h 4583575"/>
              <a:gd name="connsiteX119" fmla="*/ 6470248 w 6839381"/>
              <a:gd name="connsiteY119" fmla="*/ 3854370 h 4583575"/>
              <a:gd name="connsiteX120" fmla="*/ 6493398 w 6839381"/>
              <a:gd name="connsiteY120" fmla="*/ 3796496 h 4583575"/>
              <a:gd name="connsiteX121" fmla="*/ 6551271 w 6839381"/>
              <a:gd name="connsiteY121" fmla="*/ 3727048 h 4583575"/>
              <a:gd name="connsiteX122" fmla="*/ 6585995 w 6839381"/>
              <a:gd name="connsiteY122" fmla="*/ 3634451 h 4583575"/>
              <a:gd name="connsiteX123" fmla="*/ 6632294 w 6839381"/>
              <a:gd name="connsiteY123" fmla="*/ 3565003 h 4583575"/>
              <a:gd name="connsiteX124" fmla="*/ 6643868 w 6839381"/>
              <a:gd name="connsiteY124" fmla="*/ 3530279 h 4583575"/>
              <a:gd name="connsiteX125" fmla="*/ 6667018 w 6839381"/>
              <a:gd name="connsiteY125" fmla="*/ 3507129 h 4583575"/>
              <a:gd name="connsiteX126" fmla="*/ 6678592 w 6839381"/>
              <a:gd name="connsiteY126" fmla="*/ 3460831 h 4583575"/>
              <a:gd name="connsiteX127" fmla="*/ 6701742 w 6839381"/>
              <a:gd name="connsiteY127" fmla="*/ 3426107 h 4583575"/>
              <a:gd name="connsiteX128" fmla="*/ 6713317 w 6839381"/>
              <a:gd name="connsiteY128" fmla="*/ 3391382 h 4583575"/>
              <a:gd name="connsiteX129" fmla="*/ 6748041 w 6839381"/>
              <a:gd name="connsiteY129" fmla="*/ 3264061 h 4583575"/>
              <a:gd name="connsiteX130" fmla="*/ 6771190 w 6839381"/>
              <a:gd name="connsiteY130" fmla="*/ 3217762 h 4583575"/>
              <a:gd name="connsiteX131" fmla="*/ 6794339 w 6839381"/>
              <a:gd name="connsiteY131" fmla="*/ 3113590 h 4583575"/>
              <a:gd name="connsiteX132" fmla="*/ 6817489 w 6839381"/>
              <a:gd name="connsiteY132" fmla="*/ 2974694 h 4583575"/>
              <a:gd name="connsiteX133" fmla="*/ 6829063 w 6839381"/>
              <a:gd name="connsiteY133" fmla="*/ 2743200 h 4583575"/>
              <a:gd name="connsiteX134" fmla="*/ 6805914 w 6839381"/>
              <a:gd name="connsiteY134" fmla="*/ 1990846 h 4583575"/>
              <a:gd name="connsiteX135" fmla="*/ 6782765 w 6839381"/>
              <a:gd name="connsiteY135" fmla="*/ 1828800 h 4583575"/>
              <a:gd name="connsiteX136" fmla="*/ 6771190 w 6839381"/>
              <a:gd name="connsiteY136" fmla="*/ 1736203 h 4583575"/>
              <a:gd name="connsiteX137" fmla="*/ 6759615 w 6839381"/>
              <a:gd name="connsiteY137" fmla="*/ 1678329 h 4583575"/>
              <a:gd name="connsiteX138" fmla="*/ 6748041 w 6839381"/>
              <a:gd name="connsiteY138" fmla="*/ 1608881 h 4583575"/>
              <a:gd name="connsiteX139" fmla="*/ 6724891 w 6839381"/>
              <a:gd name="connsiteY139" fmla="*/ 1562582 h 4583575"/>
              <a:gd name="connsiteX140" fmla="*/ 6713317 w 6839381"/>
              <a:gd name="connsiteY140" fmla="*/ 1516284 h 4583575"/>
              <a:gd name="connsiteX141" fmla="*/ 6690167 w 6839381"/>
              <a:gd name="connsiteY141" fmla="*/ 1423686 h 4583575"/>
              <a:gd name="connsiteX142" fmla="*/ 6643868 w 6839381"/>
              <a:gd name="connsiteY142" fmla="*/ 1342663 h 4583575"/>
              <a:gd name="connsiteX143" fmla="*/ 6620719 w 6839381"/>
              <a:gd name="connsiteY143" fmla="*/ 1273215 h 4583575"/>
              <a:gd name="connsiteX144" fmla="*/ 6597570 w 6839381"/>
              <a:gd name="connsiteY144" fmla="*/ 1238491 h 4583575"/>
              <a:gd name="connsiteX145" fmla="*/ 6574420 w 6839381"/>
              <a:gd name="connsiteY145" fmla="*/ 1157469 h 4583575"/>
              <a:gd name="connsiteX146" fmla="*/ 6551271 w 6839381"/>
              <a:gd name="connsiteY146" fmla="*/ 1041722 h 4583575"/>
              <a:gd name="connsiteX147" fmla="*/ 6528122 w 6839381"/>
              <a:gd name="connsiteY147" fmla="*/ 821803 h 4583575"/>
              <a:gd name="connsiteX148" fmla="*/ 6504972 w 6839381"/>
              <a:gd name="connsiteY148" fmla="*/ 775504 h 4583575"/>
              <a:gd name="connsiteX149" fmla="*/ 6470248 w 6839381"/>
              <a:gd name="connsiteY149" fmla="*/ 625033 h 4583575"/>
              <a:gd name="connsiteX150" fmla="*/ 6447099 w 6839381"/>
              <a:gd name="connsiteY150" fmla="*/ 578734 h 4583575"/>
              <a:gd name="connsiteX151" fmla="*/ 6435524 w 6839381"/>
              <a:gd name="connsiteY151" fmla="*/ 544010 h 4583575"/>
              <a:gd name="connsiteX152" fmla="*/ 6412375 w 6839381"/>
              <a:gd name="connsiteY152" fmla="*/ 509286 h 4583575"/>
              <a:gd name="connsiteX153" fmla="*/ 6377651 w 6839381"/>
              <a:gd name="connsiteY153" fmla="*/ 428263 h 4583575"/>
              <a:gd name="connsiteX154" fmla="*/ 6319777 w 6839381"/>
              <a:gd name="connsiteY154" fmla="*/ 370390 h 4583575"/>
              <a:gd name="connsiteX155" fmla="*/ 6261904 w 6839381"/>
              <a:gd name="connsiteY155" fmla="*/ 312517 h 4583575"/>
              <a:gd name="connsiteX156" fmla="*/ 6204030 w 6839381"/>
              <a:gd name="connsiteY156" fmla="*/ 266218 h 4583575"/>
              <a:gd name="connsiteX157" fmla="*/ 6169306 w 6839381"/>
              <a:gd name="connsiteY157" fmla="*/ 231494 h 4583575"/>
              <a:gd name="connsiteX158" fmla="*/ 6134582 w 6839381"/>
              <a:gd name="connsiteY158" fmla="*/ 219919 h 4583575"/>
              <a:gd name="connsiteX159" fmla="*/ 6065134 w 6839381"/>
              <a:gd name="connsiteY159" fmla="*/ 173620 h 4583575"/>
              <a:gd name="connsiteX160" fmla="*/ 6030410 w 6839381"/>
              <a:gd name="connsiteY160" fmla="*/ 150471 h 4583575"/>
              <a:gd name="connsiteX161" fmla="*/ 5960962 w 6839381"/>
              <a:gd name="connsiteY161" fmla="*/ 115747 h 4583575"/>
              <a:gd name="connsiteX162" fmla="*/ 5926238 w 6839381"/>
              <a:gd name="connsiteY162" fmla="*/ 104172 h 4583575"/>
              <a:gd name="connsiteX163" fmla="*/ 5833641 w 6839381"/>
              <a:gd name="connsiteY163" fmla="*/ 81023 h 4583575"/>
              <a:gd name="connsiteX164" fmla="*/ 5798917 w 6839381"/>
              <a:gd name="connsiteY164" fmla="*/ 69448 h 4583575"/>
              <a:gd name="connsiteX165" fmla="*/ 5660020 w 6839381"/>
              <a:gd name="connsiteY165" fmla="*/ 46299 h 4583575"/>
              <a:gd name="connsiteX166" fmla="*/ 5613722 w 6839381"/>
              <a:gd name="connsiteY166" fmla="*/ 34724 h 4583575"/>
              <a:gd name="connsiteX167" fmla="*/ 5347504 w 6839381"/>
              <a:gd name="connsiteY167" fmla="*/ 23150 h 4583575"/>
              <a:gd name="connsiteX168" fmla="*/ 3472405 w 6839381"/>
              <a:gd name="connsiteY168" fmla="*/ 46299 h 4583575"/>
              <a:gd name="connsiteX169" fmla="*/ 3356658 w 6839381"/>
              <a:gd name="connsiteY169" fmla="*/ 57874 h 4583575"/>
              <a:gd name="connsiteX170" fmla="*/ 2870522 w 6839381"/>
              <a:gd name="connsiteY170" fmla="*/ 81023 h 4583575"/>
              <a:gd name="connsiteX171" fmla="*/ 1875099 w 6839381"/>
              <a:gd name="connsiteY171" fmla="*/ 57874 h 4583575"/>
              <a:gd name="connsiteX172" fmla="*/ 1747777 w 6839381"/>
              <a:gd name="connsiteY172" fmla="*/ 23150 h 4583575"/>
              <a:gd name="connsiteX173" fmla="*/ 1446836 w 6839381"/>
              <a:gd name="connsiteY173" fmla="*/ 0 h 4583575"/>
              <a:gd name="connsiteX174" fmla="*/ 810228 w 6839381"/>
              <a:gd name="connsiteY174" fmla="*/ 11575 h 4583575"/>
              <a:gd name="connsiteX175" fmla="*/ 717630 w 6839381"/>
              <a:gd name="connsiteY175" fmla="*/ 23150 h 4583575"/>
              <a:gd name="connsiteX176" fmla="*/ 625033 w 6839381"/>
              <a:gd name="connsiteY176" fmla="*/ 46299 h 4583575"/>
              <a:gd name="connsiteX177" fmla="*/ 567160 w 6839381"/>
              <a:gd name="connsiteY177" fmla="*/ 92598 h 4583575"/>
              <a:gd name="connsiteX178" fmla="*/ 532436 w 6839381"/>
              <a:gd name="connsiteY178" fmla="*/ 115747 h 4583575"/>
              <a:gd name="connsiteX179" fmla="*/ 509286 w 6839381"/>
              <a:gd name="connsiteY179" fmla="*/ 138896 h 4583575"/>
              <a:gd name="connsiteX180" fmla="*/ 474562 w 6839381"/>
              <a:gd name="connsiteY180" fmla="*/ 150471 h 4583575"/>
              <a:gd name="connsiteX181" fmla="*/ 428263 w 6839381"/>
              <a:gd name="connsiteY181" fmla="*/ 173620 h 4583575"/>
              <a:gd name="connsiteX182" fmla="*/ 324091 w 6839381"/>
              <a:gd name="connsiteY182" fmla="*/ 266218 h 4583575"/>
              <a:gd name="connsiteX183" fmla="*/ 300942 w 6839381"/>
              <a:gd name="connsiteY183" fmla="*/ 300942 h 4583575"/>
              <a:gd name="connsiteX184" fmla="*/ 254643 w 6839381"/>
              <a:gd name="connsiteY184" fmla="*/ 347241 h 4583575"/>
              <a:gd name="connsiteX185" fmla="*/ 231494 w 6839381"/>
              <a:gd name="connsiteY185" fmla="*/ 416689 h 4583575"/>
              <a:gd name="connsiteX186" fmla="*/ 219919 w 6839381"/>
              <a:gd name="connsiteY186" fmla="*/ 451413 h 4583575"/>
              <a:gd name="connsiteX187" fmla="*/ 208344 w 6839381"/>
              <a:gd name="connsiteY187" fmla="*/ 497712 h 4583575"/>
              <a:gd name="connsiteX188" fmla="*/ 162046 w 6839381"/>
              <a:gd name="connsiteY188" fmla="*/ 567160 h 4583575"/>
              <a:gd name="connsiteX189" fmla="*/ 150471 w 6839381"/>
              <a:gd name="connsiteY189" fmla="*/ 613458 h 4583575"/>
              <a:gd name="connsiteX190" fmla="*/ 127322 w 6839381"/>
              <a:gd name="connsiteY190" fmla="*/ 659757 h 4583575"/>
              <a:gd name="connsiteX191" fmla="*/ 81023 w 6839381"/>
              <a:gd name="connsiteY191" fmla="*/ 787079 h 4583575"/>
              <a:gd name="connsiteX192" fmla="*/ 69448 w 6839381"/>
              <a:gd name="connsiteY192" fmla="*/ 891251 h 4583575"/>
              <a:gd name="connsiteX193" fmla="*/ 57874 w 6839381"/>
              <a:gd name="connsiteY193" fmla="*/ 937550 h 4583575"/>
              <a:gd name="connsiteX194" fmla="*/ 46299 w 6839381"/>
              <a:gd name="connsiteY194" fmla="*/ 995423 h 4583575"/>
              <a:gd name="connsiteX195" fmla="*/ 23149 w 6839381"/>
              <a:gd name="connsiteY195" fmla="*/ 1099595 h 4583575"/>
              <a:gd name="connsiteX196" fmla="*/ 0 w 6839381"/>
              <a:gd name="connsiteY196" fmla="*/ 1261641 h 4583575"/>
              <a:gd name="connsiteX197" fmla="*/ 23149 w 6839381"/>
              <a:gd name="connsiteY197" fmla="*/ 2210765 h 4583575"/>
              <a:gd name="connsiteX198" fmla="*/ 34724 w 6839381"/>
              <a:gd name="connsiteY198" fmla="*/ 2384385 h 4583575"/>
              <a:gd name="connsiteX199" fmla="*/ 46299 w 6839381"/>
              <a:gd name="connsiteY199" fmla="*/ 2453833 h 4583575"/>
              <a:gd name="connsiteX200" fmla="*/ 81023 w 6839381"/>
              <a:gd name="connsiteY200" fmla="*/ 2708476 h 4583575"/>
              <a:gd name="connsiteX201" fmla="*/ 115747 w 6839381"/>
              <a:gd name="connsiteY201" fmla="*/ 3067291 h 4583575"/>
              <a:gd name="connsiteX202" fmla="*/ 138896 w 6839381"/>
              <a:gd name="connsiteY202" fmla="*/ 3275636 h 4583575"/>
              <a:gd name="connsiteX203" fmla="*/ 162046 w 6839381"/>
              <a:gd name="connsiteY203" fmla="*/ 3414532 h 4583575"/>
              <a:gd name="connsiteX204" fmla="*/ 185195 w 6839381"/>
              <a:gd name="connsiteY204" fmla="*/ 3495555 h 4583575"/>
              <a:gd name="connsiteX205" fmla="*/ 231494 w 6839381"/>
              <a:gd name="connsiteY205" fmla="*/ 3576577 h 4583575"/>
              <a:gd name="connsiteX206" fmla="*/ 266218 w 6839381"/>
              <a:gd name="connsiteY206" fmla="*/ 3634451 h 4583575"/>
              <a:gd name="connsiteX207" fmla="*/ 324091 w 6839381"/>
              <a:gd name="connsiteY207" fmla="*/ 3703899 h 4583575"/>
              <a:gd name="connsiteX208" fmla="*/ 381965 w 6839381"/>
              <a:gd name="connsiteY208" fmla="*/ 3796496 h 4583575"/>
              <a:gd name="connsiteX209" fmla="*/ 439838 w 6839381"/>
              <a:gd name="connsiteY209" fmla="*/ 3877519 h 4583575"/>
              <a:gd name="connsiteX210" fmla="*/ 462987 w 6839381"/>
              <a:gd name="connsiteY210" fmla="*/ 3900669 h 4583575"/>
              <a:gd name="connsiteX211" fmla="*/ 497711 w 6839381"/>
              <a:gd name="connsiteY211" fmla="*/ 3923818 h 4583575"/>
              <a:gd name="connsiteX212" fmla="*/ 544010 w 6839381"/>
              <a:gd name="connsiteY212" fmla="*/ 3970117 h 4583575"/>
              <a:gd name="connsiteX213" fmla="*/ 590309 w 6839381"/>
              <a:gd name="connsiteY213" fmla="*/ 3993266 h 4583575"/>
              <a:gd name="connsiteX214" fmla="*/ 625033 w 6839381"/>
              <a:gd name="connsiteY214" fmla="*/ 4016415 h 4583575"/>
              <a:gd name="connsiteX215" fmla="*/ 682906 w 6839381"/>
              <a:gd name="connsiteY215" fmla="*/ 4062714 h 4583575"/>
              <a:gd name="connsiteX216" fmla="*/ 752355 w 6839381"/>
              <a:gd name="connsiteY216" fmla="*/ 4085863 h 4583575"/>
              <a:gd name="connsiteX217" fmla="*/ 775504 w 6839381"/>
              <a:gd name="connsiteY217" fmla="*/ 4109013 h 4583575"/>
              <a:gd name="connsiteX218" fmla="*/ 810228 w 6839381"/>
              <a:gd name="connsiteY218" fmla="*/ 4120588 h 4583575"/>
              <a:gd name="connsiteX219" fmla="*/ 856527 w 6839381"/>
              <a:gd name="connsiteY219" fmla="*/ 4143737 h 4583575"/>
              <a:gd name="connsiteX220" fmla="*/ 891251 w 6839381"/>
              <a:gd name="connsiteY220" fmla="*/ 4166886 h 4583575"/>
              <a:gd name="connsiteX221" fmla="*/ 925975 w 6839381"/>
              <a:gd name="connsiteY221" fmla="*/ 4178461 h 4583575"/>
              <a:gd name="connsiteX222" fmla="*/ 972274 w 6839381"/>
              <a:gd name="connsiteY222" fmla="*/ 4201610 h 4583575"/>
              <a:gd name="connsiteX223" fmla="*/ 1006998 w 6839381"/>
              <a:gd name="connsiteY223" fmla="*/ 4213185 h 4583575"/>
              <a:gd name="connsiteX224" fmla="*/ 1041722 w 6839381"/>
              <a:gd name="connsiteY224" fmla="*/ 4236334 h 4583575"/>
              <a:gd name="connsiteX225" fmla="*/ 1111170 w 6839381"/>
              <a:gd name="connsiteY225" fmla="*/ 4259484 h 4583575"/>
              <a:gd name="connsiteX226" fmla="*/ 1145894 w 6839381"/>
              <a:gd name="connsiteY226" fmla="*/ 4271058 h 4583575"/>
              <a:gd name="connsiteX227" fmla="*/ 1169043 w 6839381"/>
              <a:gd name="connsiteY227" fmla="*/ 4294208 h 4583575"/>
              <a:gd name="connsiteX228" fmla="*/ 1250066 w 6839381"/>
              <a:gd name="connsiteY228" fmla="*/ 4317357 h 4583575"/>
              <a:gd name="connsiteX229" fmla="*/ 1342663 w 6839381"/>
              <a:gd name="connsiteY229" fmla="*/ 4340507 h 4583575"/>
              <a:gd name="connsiteX230" fmla="*/ 1574157 w 6839381"/>
              <a:gd name="connsiteY230" fmla="*/ 4328932 h 4583575"/>
              <a:gd name="connsiteX231" fmla="*/ 1643605 w 6839381"/>
              <a:gd name="connsiteY231" fmla="*/ 4305782 h 4583575"/>
              <a:gd name="connsiteX232" fmla="*/ 1678329 w 6839381"/>
              <a:gd name="connsiteY232" fmla="*/ 4294208 h 4583575"/>
              <a:gd name="connsiteX233" fmla="*/ 2118167 w 6839381"/>
              <a:gd name="connsiteY233" fmla="*/ 4282633 h 4583575"/>
              <a:gd name="connsiteX234" fmla="*/ 2152891 w 6839381"/>
              <a:gd name="connsiteY234" fmla="*/ 4271058 h 4583575"/>
              <a:gd name="connsiteX235" fmla="*/ 2233914 w 6839381"/>
              <a:gd name="connsiteY235" fmla="*/ 4247909 h 4583575"/>
              <a:gd name="connsiteX236" fmla="*/ 2268638 w 6839381"/>
              <a:gd name="connsiteY236" fmla="*/ 4224760 h 4583575"/>
              <a:gd name="connsiteX237" fmla="*/ 2291787 w 6839381"/>
              <a:gd name="connsiteY237" fmla="*/ 4201610 h 4583575"/>
              <a:gd name="connsiteX238" fmla="*/ 2326511 w 6839381"/>
              <a:gd name="connsiteY238" fmla="*/ 4190036 h 4583575"/>
              <a:gd name="connsiteX239" fmla="*/ 2384385 w 6839381"/>
              <a:gd name="connsiteY239" fmla="*/ 4132162 h 4583575"/>
              <a:gd name="connsiteX240" fmla="*/ 2419109 w 6839381"/>
              <a:gd name="connsiteY240" fmla="*/ 4062714 h 4583575"/>
              <a:gd name="connsiteX241" fmla="*/ 2407534 w 6839381"/>
              <a:gd name="connsiteY241" fmla="*/ 3970117 h 4583575"/>
              <a:gd name="connsiteX242" fmla="*/ 2384385 w 6839381"/>
              <a:gd name="connsiteY242" fmla="*/ 3946967 h 4583575"/>
              <a:gd name="connsiteX243" fmla="*/ 2349661 w 6839381"/>
              <a:gd name="connsiteY243" fmla="*/ 3923818 h 4583575"/>
              <a:gd name="connsiteX244" fmla="*/ 2326511 w 6839381"/>
              <a:gd name="connsiteY244" fmla="*/ 3900669 h 4583575"/>
              <a:gd name="connsiteX245" fmla="*/ 2291787 w 6839381"/>
              <a:gd name="connsiteY245" fmla="*/ 3889094 h 4583575"/>
              <a:gd name="connsiteX246" fmla="*/ 2257063 w 6839381"/>
              <a:gd name="connsiteY246" fmla="*/ 3865945 h 4583575"/>
              <a:gd name="connsiteX247" fmla="*/ 2187615 w 6839381"/>
              <a:gd name="connsiteY247" fmla="*/ 3842795 h 4583575"/>
              <a:gd name="connsiteX248" fmla="*/ 2118167 w 6839381"/>
              <a:gd name="connsiteY248" fmla="*/ 3819646 h 4583575"/>
              <a:gd name="connsiteX249" fmla="*/ 2083443 w 6839381"/>
              <a:gd name="connsiteY249" fmla="*/ 3808071 h 4583575"/>
              <a:gd name="connsiteX250" fmla="*/ 2037144 w 6839381"/>
              <a:gd name="connsiteY250" fmla="*/ 3796496 h 4583575"/>
              <a:gd name="connsiteX251" fmla="*/ 1932972 w 6839381"/>
              <a:gd name="connsiteY251" fmla="*/ 3773347 h 4583575"/>
              <a:gd name="connsiteX252" fmla="*/ 1863524 w 6839381"/>
              <a:gd name="connsiteY252" fmla="*/ 3750198 h 4583575"/>
              <a:gd name="connsiteX253" fmla="*/ 1828800 w 6839381"/>
              <a:gd name="connsiteY253" fmla="*/ 3738623 h 4583575"/>
              <a:gd name="connsiteX254" fmla="*/ 1794076 w 6839381"/>
              <a:gd name="connsiteY254" fmla="*/ 3727048 h 4583575"/>
              <a:gd name="connsiteX255" fmla="*/ 1759352 w 6839381"/>
              <a:gd name="connsiteY255" fmla="*/ 3703899 h 4583575"/>
              <a:gd name="connsiteX256" fmla="*/ 1736203 w 6839381"/>
              <a:gd name="connsiteY256" fmla="*/ 3669175 h 4583575"/>
              <a:gd name="connsiteX257" fmla="*/ 1713053 w 6839381"/>
              <a:gd name="connsiteY257" fmla="*/ 3646026 h 4583575"/>
              <a:gd name="connsiteX258" fmla="*/ 1701479 w 6839381"/>
              <a:gd name="connsiteY258" fmla="*/ 3611301 h 4583575"/>
              <a:gd name="connsiteX259" fmla="*/ 1678329 w 6839381"/>
              <a:gd name="connsiteY259" fmla="*/ 3576577 h 4583575"/>
              <a:gd name="connsiteX260" fmla="*/ 1666755 w 6839381"/>
              <a:gd name="connsiteY260" fmla="*/ 3541853 h 4583575"/>
              <a:gd name="connsiteX261" fmla="*/ 1632030 w 6839381"/>
              <a:gd name="connsiteY261" fmla="*/ 3472405 h 4583575"/>
              <a:gd name="connsiteX262" fmla="*/ 1643605 w 6839381"/>
              <a:gd name="connsiteY262" fmla="*/ 3125165 h 4583575"/>
              <a:gd name="connsiteX263" fmla="*/ 1666755 w 6839381"/>
              <a:gd name="connsiteY263" fmla="*/ 3055717 h 4583575"/>
              <a:gd name="connsiteX264" fmla="*/ 1678329 w 6839381"/>
              <a:gd name="connsiteY264" fmla="*/ 3020993 h 4583575"/>
              <a:gd name="connsiteX265" fmla="*/ 1689904 w 6839381"/>
              <a:gd name="connsiteY265" fmla="*/ 2986269 h 4583575"/>
              <a:gd name="connsiteX266" fmla="*/ 1689904 w 6839381"/>
              <a:gd name="connsiteY266" fmla="*/ 2916820 h 4583575"/>
              <a:gd name="connsiteX0" fmla="*/ 1689904 w 6839381"/>
              <a:gd name="connsiteY0" fmla="*/ 2916820 h 4653023"/>
              <a:gd name="connsiteX1" fmla="*/ 1747777 w 6839381"/>
              <a:gd name="connsiteY1" fmla="*/ 2882096 h 4653023"/>
              <a:gd name="connsiteX2" fmla="*/ 1736203 w 6839381"/>
              <a:gd name="connsiteY2" fmla="*/ 2789499 h 4653023"/>
              <a:gd name="connsiteX3" fmla="*/ 1724628 w 6839381"/>
              <a:gd name="connsiteY3" fmla="*/ 2743200 h 4653023"/>
              <a:gd name="connsiteX4" fmla="*/ 1713053 w 6839381"/>
              <a:gd name="connsiteY4" fmla="*/ 2685327 h 4653023"/>
              <a:gd name="connsiteX5" fmla="*/ 1724628 w 6839381"/>
              <a:gd name="connsiteY5" fmla="*/ 2164466 h 4653023"/>
              <a:gd name="connsiteX6" fmla="*/ 1759352 w 6839381"/>
              <a:gd name="connsiteY6" fmla="*/ 2095018 h 4653023"/>
              <a:gd name="connsiteX7" fmla="*/ 1794076 w 6839381"/>
              <a:gd name="connsiteY7" fmla="*/ 2071869 h 4653023"/>
              <a:gd name="connsiteX8" fmla="*/ 1840375 w 6839381"/>
              <a:gd name="connsiteY8" fmla="*/ 2025570 h 4653023"/>
              <a:gd name="connsiteX9" fmla="*/ 1932972 w 6839381"/>
              <a:gd name="connsiteY9" fmla="*/ 1979271 h 4653023"/>
              <a:gd name="connsiteX10" fmla="*/ 1967696 w 6839381"/>
              <a:gd name="connsiteY10" fmla="*/ 1967696 h 4653023"/>
              <a:gd name="connsiteX11" fmla="*/ 2083443 w 6839381"/>
              <a:gd name="connsiteY11" fmla="*/ 1944547 h 4653023"/>
              <a:gd name="connsiteX12" fmla="*/ 2141317 w 6839381"/>
              <a:gd name="connsiteY12" fmla="*/ 1932972 h 4653023"/>
              <a:gd name="connsiteX13" fmla="*/ 2233914 w 6839381"/>
              <a:gd name="connsiteY13" fmla="*/ 1909823 h 4653023"/>
              <a:gd name="connsiteX14" fmla="*/ 2662177 w 6839381"/>
              <a:gd name="connsiteY14" fmla="*/ 1898248 h 4653023"/>
              <a:gd name="connsiteX15" fmla="*/ 3310360 w 6839381"/>
              <a:gd name="connsiteY15" fmla="*/ 1909823 h 4653023"/>
              <a:gd name="connsiteX16" fmla="*/ 3518704 w 6839381"/>
              <a:gd name="connsiteY16" fmla="*/ 1921398 h 4653023"/>
              <a:gd name="connsiteX17" fmla="*/ 4340506 w 6839381"/>
              <a:gd name="connsiteY17" fmla="*/ 1944547 h 4653023"/>
              <a:gd name="connsiteX18" fmla="*/ 4583575 w 6839381"/>
              <a:gd name="connsiteY18" fmla="*/ 1956122 h 4653023"/>
              <a:gd name="connsiteX19" fmla="*/ 4618299 w 6839381"/>
              <a:gd name="connsiteY19" fmla="*/ 1967696 h 4653023"/>
              <a:gd name="connsiteX20" fmla="*/ 4757195 w 6839381"/>
              <a:gd name="connsiteY20" fmla="*/ 1979271 h 4653023"/>
              <a:gd name="connsiteX21" fmla="*/ 4861367 w 6839381"/>
              <a:gd name="connsiteY21" fmla="*/ 1990846 h 4653023"/>
              <a:gd name="connsiteX22" fmla="*/ 4977114 w 6839381"/>
              <a:gd name="connsiteY22" fmla="*/ 2025570 h 4653023"/>
              <a:gd name="connsiteX23" fmla="*/ 5011838 w 6839381"/>
              <a:gd name="connsiteY23" fmla="*/ 2037145 h 4653023"/>
              <a:gd name="connsiteX24" fmla="*/ 5081286 w 6839381"/>
              <a:gd name="connsiteY24" fmla="*/ 2083443 h 4653023"/>
              <a:gd name="connsiteX25" fmla="*/ 5116010 w 6839381"/>
              <a:gd name="connsiteY25" fmla="*/ 2095018 h 4653023"/>
              <a:gd name="connsiteX26" fmla="*/ 5197033 w 6839381"/>
              <a:gd name="connsiteY26" fmla="*/ 2129742 h 4653023"/>
              <a:gd name="connsiteX27" fmla="*/ 5266481 w 6839381"/>
              <a:gd name="connsiteY27" fmla="*/ 2199190 h 4653023"/>
              <a:gd name="connsiteX28" fmla="*/ 5278056 w 6839381"/>
              <a:gd name="connsiteY28" fmla="*/ 2233914 h 4653023"/>
              <a:gd name="connsiteX29" fmla="*/ 5324355 w 6839381"/>
              <a:gd name="connsiteY29" fmla="*/ 2303362 h 4653023"/>
              <a:gd name="connsiteX30" fmla="*/ 5359079 w 6839381"/>
              <a:gd name="connsiteY30" fmla="*/ 2430684 h 4653023"/>
              <a:gd name="connsiteX31" fmla="*/ 5347504 w 6839381"/>
              <a:gd name="connsiteY31" fmla="*/ 2523281 h 4653023"/>
              <a:gd name="connsiteX32" fmla="*/ 5324355 w 6839381"/>
              <a:gd name="connsiteY32" fmla="*/ 2592729 h 4653023"/>
              <a:gd name="connsiteX33" fmla="*/ 5312780 w 6839381"/>
              <a:gd name="connsiteY33" fmla="*/ 2627453 h 4653023"/>
              <a:gd name="connsiteX34" fmla="*/ 5301205 w 6839381"/>
              <a:gd name="connsiteY34" fmla="*/ 2696901 h 4653023"/>
              <a:gd name="connsiteX35" fmla="*/ 5312780 w 6839381"/>
              <a:gd name="connsiteY35" fmla="*/ 2939970 h 4653023"/>
              <a:gd name="connsiteX36" fmla="*/ 5335929 w 6839381"/>
              <a:gd name="connsiteY36" fmla="*/ 3020993 h 4653023"/>
              <a:gd name="connsiteX37" fmla="*/ 5347504 w 6839381"/>
              <a:gd name="connsiteY37" fmla="*/ 3078866 h 4653023"/>
              <a:gd name="connsiteX38" fmla="*/ 5370653 w 6839381"/>
              <a:gd name="connsiteY38" fmla="*/ 3217762 h 4653023"/>
              <a:gd name="connsiteX39" fmla="*/ 5382228 w 6839381"/>
              <a:gd name="connsiteY39" fmla="*/ 3275636 h 4653023"/>
              <a:gd name="connsiteX40" fmla="*/ 5405377 w 6839381"/>
              <a:gd name="connsiteY40" fmla="*/ 3345084 h 4653023"/>
              <a:gd name="connsiteX41" fmla="*/ 5416952 w 6839381"/>
              <a:gd name="connsiteY41" fmla="*/ 3379808 h 4653023"/>
              <a:gd name="connsiteX42" fmla="*/ 5440101 w 6839381"/>
              <a:gd name="connsiteY42" fmla="*/ 3414532 h 4653023"/>
              <a:gd name="connsiteX43" fmla="*/ 5428527 w 6839381"/>
              <a:gd name="connsiteY43" fmla="*/ 3495555 h 4653023"/>
              <a:gd name="connsiteX44" fmla="*/ 5416952 w 6839381"/>
              <a:gd name="connsiteY44" fmla="*/ 3530279 h 4653023"/>
              <a:gd name="connsiteX45" fmla="*/ 5347504 w 6839381"/>
              <a:gd name="connsiteY45" fmla="*/ 3576577 h 4653023"/>
              <a:gd name="connsiteX46" fmla="*/ 5324355 w 6839381"/>
              <a:gd name="connsiteY46" fmla="*/ 3599727 h 4653023"/>
              <a:gd name="connsiteX47" fmla="*/ 5254906 w 6839381"/>
              <a:gd name="connsiteY47" fmla="*/ 3622876 h 4653023"/>
              <a:gd name="connsiteX48" fmla="*/ 5197033 w 6839381"/>
              <a:gd name="connsiteY48" fmla="*/ 3657600 h 4653023"/>
              <a:gd name="connsiteX49" fmla="*/ 5127585 w 6839381"/>
              <a:gd name="connsiteY49" fmla="*/ 3703899 h 4653023"/>
              <a:gd name="connsiteX50" fmla="*/ 5092861 w 6839381"/>
              <a:gd name="connsiteY50" fmla="*/ 3727048 h 4653023"/>
              <a:gd name="connsiteX51" fmla="*/ 5058137 w 6839381"/>
              <a:gd name="connsiteY51" fmla="*/ 3738623 h 4653023"/>
              <a:gd name="connsiteX52" fmla="*/ 5023413 w 6839381"/>
              <a:gd name="connsiteY52" fmla="*/ 3761772 h 4653023"/>
              <a:gd name="connsiteX53" fmla="*/ 4977114 w 6839381"/>
              <a:gd name="connsiteY53" fmla="*/ 3773347 h 4653023"/>
              <a:gd name="connsiteX54" fmla="*/ 4699322 w 6839381"/>
              <a:gd name="connsiteY54" fmla="*/ 3761772 h 4653023"/>
              <a:gd name="connsiteX55" fmla="*/ 4629874 w 6839381"/>
              <a:gd name="connsiteY55" fmla="*/ 3750198 h 4653023"/>
              <a:gd name="connsiteX56" fmla="*/ 4514127 w 6839381"/>
              <a:gd name="connsiteY56" fmla="*/ 3738623 h 4653023"/>
              <a:gd name="connsiteX57" fmla="*/ 4328932 w 6839381"/>
              <a:gd name="connsiteY57" fmla="*/ 3715474 h 4653023"/>
              <a:gd name="connsiteX58" fmla="*/ 4282633 w 6839381"/>
              <a:gd name="connsiteY58" fmla="*/ 3703899 h 4653023"/>
              <a:gd name="connsiteX59" fmla="*/ 4213185 w 6839381"/>
              <a:gd name="connsiteY59" fmla="*/ 3680750 h 4653023"/>
              <a:gd name="connsiteX60" fmla="*/ 4143737 w 6839381"/>
              <a:gd name="connsiteY60" fmla="*/ 3669175 h 4653023"/>
              <a:gd name="connsiteX61" fmla="*/ 4097438 w 6839381"/>
              <a:gd name="connsiteY61" fmla="*/ 3657600 h 4653023"/>
              <a:gd name="connsiteX62" fmla="*/ 3958542 w 6839381"/>
              <a:gd name="connsiteY62" fmla="*/ 3634451 h 4653023"/>
              <a:gd name="connsiteX63" fmla="*/ 3923818 w 6839381"/>
              <a:gd name="connsiteY63" fmla="*/ 3622876 h 4653023"/>
              <a:gd name="connsiteX64" fmla="*/ 3877519 w 6839381"/>
              <a:gd name="connsiteY64" fmla="*/ 3611301 h 4653023"/>
              <a:gd name="connsiteX65" fmla="*/ 3842795 w 6839381"/>
              <a:gd name="connsiteY65" fmla="*/ 3599727 h 4653023"/>
              <a:gd name="connsiteX66" fmla="*/ 3761772 w 6839381"/>
              <a:gd name="connsiteY66" fmla="*/ 3588152 h 4653023"/>
              <a:gd name="connsiteX67" fmla="*/ 3206187 w 6839381"/>
              <a:gd name="connsiteY67" fmla="*/ 3565003 h 4653023"/>
              <a:gd name="connsiteX68" fmla="*/ 2951544 w 6839381"/>
              <a:gd name="connsiteY68" fmla="*/ 3576577 h 4653023"/>
              <a:gd name="connsiteX69" fmla="*/ 2905246 w 6839381"/>
              <a:gd name="connsiteY69" fmla="*/ 3588152 h 4653023"/>
              <a:gd name="connsiteX70" fmla="*/ 2835798 w 6839381"/>
              <a:gd name="connsiteY70" fmla="*/ 3611301 h 4653023"/>
              <a:gd name="connsiteX71" fmla="*/ 2801074 w 6839381"/>
              <a:gd name="connsiteY71" fmla="*/ 3634451 h 4653023"/>
              <a:gd name="connsiteX72" fmla="*/ 2766349 w 6839381"/>
              <a:gd name="connsiteY72" fmla="*/ 3646026 h 4653023"/>
              <a:gd name="connsiteX73" fmla="*/ 2673752 w 6839381"/>
              <a:gd name="connsiteY73" fmla="*/ 3715474 h 4653023"/>
              <a:gd name="connsiteX74" fmla="*/ 2639028 w 6839381"/>
              <a:gd name="connsiteY74" fmla="*/ 3738623 h 4653023"/>
              <a:gd name="connsiteX75" fmla="*/ 2581155 w 6839381"/>
              <a:gd name="connsiteY75" fmla="*/ 3796496 h 4653023"/>
              <a:gd name="connsiteX76" fmla="*/ 2558005 w 6839381"/>
              <a:gd name="connsiteY76" fmla="*/ 3831220 h 4653023"/>
              <a:gd name="connsiteX77" fmla="*/ 2534856 w 6839381"/>
              <a:gd name="connsiteY77" fmla="*/ 3854370 h 4653023"/>
              <a:gd name="connsiteX78" fmla="*/ 2523281 w 6839381"/>
              <a:gd name="connsiteY78" fmla="*/ 3889094 h 4653023"/>
              <a:gd name="connsiteX79" fmla="*/ 2488557 w 6839381"/>
              <a:gd name="connsiteY79" fmla="*/ 3958542 h 4653023"/>
              <a:gd name="connsiteX80" fmla="*/ 2500132 w 6839381"/>
              <a:gd name="connsiteY80" fmla="*/ 4305782 h 4653023"/>
              <a:gd name="connsiteX81" fmla="*/ 2546430 w 6839381"/>
              <a:gd name="connsiteY81" fmla="*/ 4409955 h 4653023"/>
              <a:gd name="connsiteX82" fmla="*/ 2465407 w 6839381"/>
              <a:gd name="connsiteY82" fmla="*/ 4653023 h 4653023"/>
              <a:gd name="connsiteX83" fmla="*/ 2708476 w 6839381"/>
              <a:gd name="connsiteY83" fmla="*/ 4502552 h 4653023"/>
              <a:gd name="connsiteX84" fmla="*/ 2777924 w 6839381"/>
              <a:gd name="connsiteY84" fmla="*/ 4525701 h 4653023"/>
              <a:gd name="connsiteX85" fmla="*/ 2824223 w 6839381"/>
              <a:gd name="connsiteY85" fmla="*/ 4537276 h 4653023"/>
              <a:gd name="connsiteX86" fmla="*/ 2928395 w 6839381"/>
              <a:gd name="connsiteY86" fmla="*/ 4560426 h 4653023"/>
              <a:gd name="connsiteX87" fmla="*/ 3032567 w 6839381"/>
              <a:gd name="connsiteY87" fmla="*/ 4572000 h 4653023"/>
              <a:gd name="connsiteX88" fmla="*/ 3275636 w 6839381"/>
              <a:gd name="connsiteY88" fmla="*/ 4583575 h 4653023"/>
              <a:gd name="connsiteX89" fmla="*/ 3750198 w 6839381"/>
              <a:gd name="connsiteY89" fmla="*/ 4572000 h 4653023"/>
              <a:gd name="connsiteX90" fmla="*/ 3831220 w 6839381"/>
              <a:gd name="connsiteY90" fmla="*/ 4560426 h 4653023"/>
              <a:gd name="connsiteX91" fmla="*/ 4166886 w 6839381"/>
              <a:gd name="connsiteY91" fmla="*/ 4537276 h 4653023"/>
              <a:gd name="connsiteX92" fmla="*/ 4259484 w 6839381"/>
              <a:gd name="connsiteY92" fmla="*/ 4525701 h 4653023"/>
              <a:gd name="connsiteX93" fmla="*/ 4363656 w 6839381"/>
              <a:gd name="connsiteY93" fmla="*/ 4514127 h 4653023"/>
              <a:gd name="connsiteX94" fmla="*/ 4421529 w 6839381"/>
              <a:gd name="connsiteY94" fmla="*/ 4502552 h 4653023"/>
              <a:gd name="connsiteX95" fmla="*/ 4456253 w 6839381"/>
              <a:gd name="connsiteY95" fmla="*/ 4490977 h 4653023"/>
              <a:gd name="connsiteX96" fmla="*/ 4641448 w 6839381"/>
              <a:gd name="connsiteY96" fmla="*/ 4467828 h 4653023"/>
              <a:gd name="connsiteX97" fmla="*/ 4687747 w 6839381"/>
              <a:gd name="connsiteY97" fmla="*/ 4456253 h 4653023"/>
              <a:gd name="connsiteX98" fmla="*/ 4849792 w 6839381"/>
              <a:gd name="connsiteY98" fmla="*/ 4433104 h 4653023"/>
              <a:gd name="connsiteX99" fmla="*/ 4907666 w 6839381"/>
              <a:gd name="connsiteY99" fmla="*/ 4421529 h 4653023"/>
              <a:gd name="connsiteX100" fmla="*/ 4953965 w 6839381"/>
              <a:gd name="connsiteY100" fmla="*/ 4409955 h 4653023"/>
              <a:gd name="connsiteX101" fmla="*/ 5023413 w 6839381"/>
              <a:gd name="connsiteY101" fmla="*/ 4398380 h 4653023"/>
              <a:gd name="connsiteX102" fmla="*/ 5139160 w 6839381"/>
              <a:gd name="connsiteY102" fmla="*/ 4375231 h 4653023"/>
              <a:gd name="connsiteX103" fmla="*/ 5324355 w 6839381"/>
              <a:gd name="connsiteY103" fmla="*/ 4352081 h 4653023"/>
              <a:gd name="connsiteX104" fmla="*/ 5359079 w 6839381"/>
              <a:gd name="connsiteY104" fmla="*/ 4340507 h 4653023"/>
              <a:gd name="connsiteX105" fmla="*/ 5544274 w 6839381"/>
              <a:gd name="connsiteY105" fmla="*/ 4317357 h 4653023"/>
              <a:gd name="connsiteX106" fmla="*/ 5671595 w 6839381"/>
              <a:gd name="connsiteY106" fmla="*/ 4294208 h 4653023"/>
              <a:gd name="connsiteX107" fmla="*/ 5798917 w 6839381"/>
              <a:gd name="connsiteY107" fmla="*/ 4271058 h 4653023"/>
              <a:gd name="connsiteX108" fmla="*/ 5891514 w 6839381"/>
              <a:gd name="connsiteY108" fmla="*/ 4236334 h 4653023"/>
              <a:gd name="connsiteX109" fmla="*/ 5995686 w 6839381"/>
              <a:gd name="connsiteY109" fmla="*/ 4213185 h 4653023"/>
              <a:gd name="connsiteX110" fmla="*/ 6041985 w 6839381"/>
              <a:gd name="connsiteY110" fmla="*/ 4190036 h 4653023"/>
              <a:gd name="connsiteX111" fmla="*/ 6111433 w 6839381"/>
              <a:gd name="connsiteY111" fmla="*/ 4166886 h 4653023"/>
              <a:gd name="connsiteX112" fmla="*/ 6146157 w 6839381"/>
              <a:gd name="connsiteY112" fmla="*/ 4155312 h 4653023"/>
              <a:gd name="connsiteX113" fmla="*/ 6204030 w 6839381"/>
              <a:gd name="connsiteY113" fmla="*/ 4143737 h 4653023"/>
              <a:gd name="connsiteX114" fmla="*/ 6273479 w 6839381"/>
              <a:gd name="connsiteY114" fmla="*/ 4109013 h 4653023"/>
              <a:gd name="connsiteX115" fmla="*/ 6296628 w 6839381"/>
              <a:gd name="connsiteY115" fmla="*/ 4074289 h 4653023"/>
              <a:gd name="connsiteX116" fmla="*/ 6366076 w 6839381"/>
              <a:gd name="connsiteY116" fmla="*/ 4016415 h 4653023"/>
              <a:gd name="connsiteX117" fmla="*/ 6389225 w 6839381"/>
              <a:gd name="connsiteY117" fmla="*/ 3981691 h 4653023"/>
              <a:gd name="connsiteX118" fmla="*/ 6423949 w 6839381"/>
              <a:gd name="connsiteY118" fmla="*/ 3935393 h 4653023"/>
              <a:gd name="connsiteX119" fmla="*/ 6470248 w 6839381"/>
              <a:gd name="connsiteY119" fmla="*/ 3854370 h 4653023"/>
              <a:gd name="connsiteX120" fmla="*/ 6493398 w 6839381"/>
              <a:gd name="connsiteY120" fmla="*/ 3796496 h 4653023"/>
              <a:gd name="connsiteX121" fmla="*/ 6551271 w 6839381"/>
              <a:gd name="connsiteY121" fmla="*/ 3727048 h 4653023"/>
              <a:gd name="connsiteX122" fmla="*/ 6585995 w 6839381"/>
              <a:gd name="connsiteY122" fmla="*/ 3634451 h 4653023"/>
              <a:gd name="connsiteX123" fmla="*/ 6632294 w 6839381"/>
              <a:gd name="connsiteY123" fmla="*/ 3565003 h 4653023"/>
              <a:gd name="connsiteX124" fmla="*/ 6643868 w 6839381"/>
              <a:gd name="connsiteY124" fmla="*/ 3530279 h 4653023"/>
              <a:gd name="connsiteX125" fmla="*/ 6667018 w 6839381"/>
              <a:gd name="connsiteY125" fmla="*/ 3507129 h 4653023"/>
              <a:gd name="connsiteX126" fmla="*/ 6678592 w 6839381"/>
              <a:gd name="connsiteY126" fmla="*/ 3460831 h 4653023"/>
              <a:gd name="connsiteX127" fmla="*/ 6701742 w 6839381"/>
              <a:gd name="connsiteY127" fmla="*/ 3426107 h 4653023"/>
              <a:gd name="connsiteX128" fmla="*/ 6713317 w 6839381"/>
              <a:gd name="connsiteY128" fmla="*/ 3391382 h 4653023"/>
              <a:gd name="connsiteX129" fmla="*/ 6748041 w 6839381"/>
              <a:gd name="connsiteY129" fmla="*/ 3264061 h 4653023"/>
              <a:gd name="connsiteX130" fmla="*/ 6771190 w 6839381"/>
              <a:gd name="connsiteY130" fmla="*/ 3217762 h 4653023"/>
              <a:gd name="connsiteX131" fmla="*/ 6794339 w 6839381"/>
              <a:gd name="connsiteY131" fmla="*/ 3113590 h 4653023"/>
              <a:gd name="connsiteX132" fmla="*/ 6817489 w 6839381"/>
              <a:gd name="connsiteY132" fmla="*/ 2974694 h 4653023"/>
              <a:gd name="connsiteX133" fmla="*/ 6829063 w 6839381"/>
              <a:gd name="connsiteY133" fmla="*/ 2743200 h 4653023"/>
              <a:gd name="connsiteX134" fmla="*/ 6805914 w 6839381"/>
              <a:gd name="connsiteY134" fmla="*/ 1990846 h 4653023"/>
              <a:gd name="connsiteX135" fmla="*/ 6782765 w 6839381"/>
              <a:gd name="connsiteY135" fmla="*/ 1828800 h 4653023"/>
              <a:gd name="connsiteX136" fmla="*/ 6771190 w 6839381"/>
              <a:gd name="connsiteY136" fmla="*/ 1736203 h 4653023"/>
              <a:gd name="connsiteX137" fmla="*/ 6759615 w 6839381"/>
              <a:gd name="connsiteY137" fmla="*/ 1678329 h 4653023"/>
              <a:gd name="connsiteX138" fmla="*/ 6748041 w 6839381"/>
              <a:gd name="connsiteY138" fmla="*/ 1608881 h 4653023"/>
              <a:gd name="connsiteX139" fmla="*/ 6724891 w 6839381"/>
              <a:gd name="connsiteY139" fmla="*/ 1562582 h 4653023"/>
              <a:gd name="connsiteX140" fmla="*/ 6713317 w 6839381"/>
              <a:gd name="connsiteY140" fmla="*/ 1516284 h 4653023"/>
              <a:gd name="connsiteX141" fmla="*/ 6690167 w 6839381"/>
              <a:gd name="connsiteY141" fmla="*/ 1423686 h 4653023"/>
              <a:gd name="connsiteX142" fmla="*/ 6643868 w 6839381"/>
              <a:gd name="connsiteY142" fmla="*/ 1342663 h 4653023"/>
              <a:gd name="connsiteX143" fmla="*/ 6620719 w 6839381"/>
              <a:gd name="connsiteY143" fmla="*/ 1273215 h 4653023"/>
              <a:gd name="connsiteX144" fmla="*/ 6597570 w 6839381"/>
              <a:gd name="connsiteY144" fmla="*/ 1238491 h 4653023"/>
              <a:gd name="connsiteX145" fmla="*/ 6574420 w 6839381"/>
              <a:gd name="connsiteY145" fmla="*/ 1157469 h 4653023"/>
              <a:gd name="connsiteX146" fmla="*/ 6551271 w 6839381"/>
              <a:gd name="connsiteY146" fmla="*/ 1041722 h 4653023"/>
              <a:gd name="connsiteX147" fmla="*/ 6528122 w 6839381"/>
              <a:gd name="connsiteY147" fmla="*/ 821803 h 4653023"/>
              <a:gd name="connsiteX148" fmla="*/ 6504972 w 6839381"/>
              <a:gd name="connsiteY148" fmla="*/ 775504 h 4653023"/>
              <a:gd name="connsiteX149" fmla="*/ 6470248 w 6839381"/>
              <a:gd name="connsiteY149" fmla="*/ 625033 h 4653023"/>
              <a:gd name="connsiteX150" fmla="*/ 6447099 w 6839381"/>
              <a:gd name="connsiteY150" fmla="*/ 578734 h 4653023"/>
              <a:gd name="connsiteX151" fmla="*/ 6435524 w 6839381"/>
              <a:gd name="connsiteY151" fmla="*/ 544010 h 4653023"/>
              <a:gd name="connsiteX152" fmla="*/ 6412375 w 6839381"/>
              <a:gd name="connsiteY152" fmla="*/ 509286 h 4653023"/>
              <a:gd name="connsiteX153" fmla="*/ 6377651 w 6839381"/>
              <a:gd name="connsiteY153" fmla="*/ 428263 h 4653023"/>
              <a:gd name="connsiteX154" fmla="*/ 6319777 w 6839381"/>
              <a:gd name="connsiteY154" fmla="*/ 370390 h 4653023"/>
              <a:gd name="connsiteX155" fmla="*/ 6261904 w 6839381"/>
              <a:gd name="connsiteY155" fmla="*/ 312517 h 4653023"/>
              <a:gd name="connsiteX156" fmla="*/ 6204030 w 6839381"/>
              <a:gd name="connsiteY156" fmla="*/ 266218 h 4653023"/>
              <a:gd name="connsiteX157" fmla="*/ 6169306 w 6839381"/>
              <a:gd name="connsiteY157" fmla="*/ 231494 h 4653023"/>
              <a:gd name="connsiteX158" fmla="*/ 6134582 w 6839381"/>
              <a:gd name="connsiteY158" fmla="*/ 219919 h 4653023"/>
              <a:gd name="connsiteX159" fmla="*/ 6065134 w 6839381"/>
              <a:gd name="connsiteY159" fmla="*/ 173620 h 4653023"/>
              <a:gd name="connsiteX160" fmla="*/ 6030410 w 6839381"/>
              <a:gd name="connsiteY160" fmla="*/ 150471 h 4653023"/>
              <a:gd name="connsiteX161" fmla="*/ 5960962 w 6839381"/>
              <a:gd name="connsiteY161" fmla="*/ 115747 h 4653023"/>
              <a:gd name="connsiteX162" fmla="*/ 5926238 w 6839381"/>
              <a:gd name="connsiteY162" fmla="*/ 104172 h 4653023"/>
              <a:gd name="connsiteX163" fmla="*/ 5833641 w 6839381"/>
              <a:gd name="connsiteY163" fmla="*/ 81023 h 4653023"/>
              <a:gd name="connsiteX164" fmla="*/ 5798917 w 6839381"/>
              <a:gd name="connsiteY164" fmla="*/ 69448 h 4653023"/>
              <a:gd name="connsiteX165" fmla="*/ 5660020 w 6839381"/>
              <a:gd name="connsiteY165" fmla="*/ 46299 h 4653023"/>
              <a:gd name="connsiteX166" fmla="*/ 5613722 w 6839381"/>
              <a:gd name="connsiteY166" fmla="*/ 34724 h 4653023"/>
              <a:gd name="connsiteX167" fmla="*/ 5347504 w 6839381"/>
              <a:gd name="connsiteY167" fmla="*/ 23150 h 4653023"/>
              <a:gd name="connsiteX168" fmla="*/ 3472405 w 6839381"/>
              <a:gd name="connsiteY168" fmla="*/ 46299 h 4653023"/>
              <a:gd name="connsiteX169" fmla="*/ 3356658 w 6839381"/>
              <a:gd name="connsiteY169" fmla="*/ 57874 h 4653023"/>
              <a:gd name="connsiteX170" fmla="*/ 2870522 w 6839381"/>
              <a:gd name="connsiteY170" fmla="*/ 81023 h 4653023"/>
              <a:gd name="connsiteX171" fmla="*/ 1875099 w 6839381"/>
              <a:gd name="connsiteY171" fmla="*/ 57874 h 4653023"/>
              <a:gd name="connsiteX172" fmla="*/ 1747777 w 6839381"/>
              <a:gd name="connsiteY172" fmla="*/ 23150 h 4653023"/>
              <a:gd name="connsiteX173" fmla="*/ 1446836 w 6839381"/>
              <a:gd name="connsiteY173" fmla="*/ 0 h 4653023"/>
              <a:gd name="connsiteX174" fmla="*/ 810228 w 6839381"/>
              <a:gd name="connsiteY174" fmla="*/ 11575 h 4653023"/>
              <a:gd name="connsiteX175" fmla="*/ 717630 w 6839381"/>
              <a:gd name="connsiteY175" fmla="*/ 23150 h 4653023"/>
              <a:gd name="connsiteX176" fmla="*/ 625033 w 6839381"/>
              <a:gd name="connsiteY176" fmla="*/ 46299 h 4653023"/>
              <a:gd name="connsiteX177" fmla="*/ 567160 w 6839381"/>
              <a:gd name="connsiteY177" fmla="*/ 92598 h 4653023"/>
              <a:gd name="connsiteX178" fmla="*/ 532436 w 6839381"/>
              <a:gd name="connsiteY178" fmla="*/ 115747 h 4653023"/>
              <a:gd name="connsiteX179" fmla="*/ 509286 w 6839381"/>
              <a:gd name="connsiteY179" fmla="*/ 138896 h 4653023"/>
              <a:gd name="connsiteX180" fmla="*/ 474562 w 6839381"/>
              <a:gd name="connsiteY180" fmla="*/ 150471 h 4653023"/>
              <a:gd name="connsiteX181" fmla="*/ 428263 w 6839381"/>
              <a:gd name="connsiteY181" fmla="*/ 173620 h 4653023"/>
              <a:gd name="connsiteX182" fmla="*/ 324091 w 6839381"/>
              <a:gd name="connsiteY182" fmla="*/ 266218 h 4653023"/>
              <a:gd name="connsiteX183" fmla="*/ 300942 w 6839381"/>
              <a:gd name="connsiteY183" fmla="*/ 300942 h 4653023"/>
              <a:gd name="connsiteX184" fmla="*/ 254643 w 6839381"/>
              <a:gd name="connsiteY184" fmla="*/ 347241 h 4653023"/>
              <a:gd name="connsiteX185" fmla="*/ 231494 w 6839381"/>
              <a:gd name="connsiteY185" fmla="*/ 416689 h 4653023"/>
              <a:gd name="connsiteX186" fmla="*/ 219919 w 6839381"/>
              <a:gd name="connsiteY186" fmla="*/ 451413 h 4653023"/>
              <a:gd name="connsiteX187" fmla="*/ 208344 w 6839381"/>
              <a:gd name="connsiteY187" fmla="*/ 497712 h 4653023"/>
              <a:gd name="connsiteX188" fmla="*/ 162046 w 6839381"/>
              <a:gd name="connsiteY188" fmla="*/ 567160 h 4653023"/>
              <a:gd name="connsiteX189" fmla="*/ 150471 w 6839381"/>
              <a:gd name="connsiteY189" fmla="*/ 613458 h 4653023"/>
              <a:gd name="connsiteX190" fmla="*/ 127322 w 6839381"/>
              <a:gd name="connsiteY190" fmla="*/ 659757 h 4653023"/>
              <a:gd name="connsiteX191" fmla="*/ 81023 w 6839381"/>
              <a:gd name="connsiteY191" fmla="*/ 787079 h 4653023"/>
              <a:gd name="connsiteX192" fmla="*/ 69448 w 6839381"/>
              <a:gd name="connsiteY192" fmla="*/ 891251 h 4653023"/>
              <a:gd name="connsiteX193" fmla="*/ 57874 w 6839381"/>
              <a:gd name="connsiteY193" fmla="*/ 937550 h 4653023"/>
              <a:gd name="connsiteX194" fmla="*/ 46299 w 6839381"/>
              <a:gd name="connsiteY194" fmla="*/ 995423 h 4653023"/>
              <a:gd name="connsiteX195" fmla="*/ 23149 w 6839381"/>
              <a:gd name="connsiteY195" fmla="*/ 1099595 h 4653023"/>
              <a:gd name="connsiteX196" fmla="*/ 0 w 6839381"/>
              <a:gd name="connsiteY196" fmla="*/ 1261641 h 4653023"/>
              <a:gd name="connsiteX197" fmla="*/ 23149 w 6839381"/>
              <a:gd name="connsiteY197" fmla="*/ 2210765 h 4653023"/>
              <a:gd name="connsiteX198" fmla="*/ 34724 w 6839381"/>
              <a:gd name="connsiteY198" fmla="*/ 2384385 h 4653023"/>
              <a:gd name="connsiteX199" fmla="*/ 46299 w 6839381"/>
              <a:gd name="connsiteY199" fmla="*/ 2453833 h 4653023"/>
              <a:gd name="connsiteX200" fmla="*/ 81023 w 6839381"/>
              <a:gd name="connsiteY200" fmla="*/ 2708476 h 4653023"/>
              <a:gd name="connsiteX201" fmla="*/ 115747 w 6839381"/>
              <a:gd name="connsiteY201" fmla="*/ 3067291 h 4653023"/>
              <a:gd name="connsiteX202" fmla="*/ 138896 w 6839381"/>
              <a:gd name="connsiteY202" fmla="*/ 3275636 h 4653023"/>
              <a:gd name="connsiteX203" fmla="*/ 162046 w 6839381"/>
              <a:gd name="connsiteY203" fmla="*/ 3414532 h 4653023"/>
              <a:gd name="connsiteX204" fmla="*/ 185195 w 6839381"/>
              <a:gd name="connsiteY204" fmla="*/ 3495555 h 4653023"/>
              <a:gd name="connsiteX205" fmla="*/ 231494 w 6839381"/>
              <a:gd name="connsiteY205" fmla="*/ 3576577 h 4653023"/>
              <a:gd name="connsiteX206" fmla="*/ 266218 w 6839381"/>
              <a:gd name="connsiteY206" fmla="*/ 3634451 h 4653023"/>
              <a:gd name="connsiteX207" fmla="*/ 324091 w 6839381"/>
              <a:gd name="connsiteY207" fmla="*/ 3703899 h 4653023"/>
              <a:gd name="connsiteX208" fmla="*/ 381965 w 6839381"/>
              <a:gd name="connsiteY208" fmla="*/ 3796496 h 4653023"/>
              <a:gd name="connsiteX209" fmla="*/ 439838 w 6839381"/>
              <a:gd name="connsiteY209" fmla="*/ 3877519 h 4653023"/>
              <a:gd name="connsiteX210" fmla="*/ 462987 w 6839381"/>
              <a:gd name="connsiteY210" fmla="*/ 3900669 h 4653023"/>
              <a:gd name="connsiteX211" fmla="*/ 497711 w 6839381"/>
              <a:gd name="connsiteY211" fmla="*/ 3923818 h 4653023"/>
              <a:gd name="connsiteX212" fmla="*/ 544010 w 6839381"/>
              <a:gd name="connsiteY212" fmla="*/ 3970117 h 4653023"/>
              <a:gd name="connsiteX213" fmla="*/ 590309 w 6839381"/>
              <a:gd name="connsiteY213" fmla="*/ 3993266 h 4653023"/>
              <a:gd name="connsiteX214" fmla="*/ 625033 w 6839381"/>
              <a:gd name="connsiteY214" fmla="*/ 4016415 h 4653023"/>
              <a:gd name="connsiteX215" fmla="*/ 682906 w 6839381"/>
              <a:gd name="connsiteY215" fmla="*/ 4062714 h 4653023"/>
              <a:gd name="connsiteX216" fmla="*/ 752355 w 6839381"/>
              <a:gd name="connsiteY216" fmla="*/ 4085863 h 4653023"/>
              <a:gd name="connsiteX217" fmla="*/ 775504 w 6839381"/>
              <a:gd name="connsiteY217" fmla="*/ 4109013 h 4653023"/>
              <a:gd name="connsiteX218" fmla="*/ 810228 w 6839381"/>
              <a:gd name="connsiteY218" fmla="*/ 4120588 h 4653023"/>
              <a:gd name="connsiteX219" fmla="*/ 856527 w 6839381"/>
              <a:gd name="connsiteY219" fmla="*/ 4143737 h 4653023"/>
              <a:gd name="connsiteX220" fmla="*/ 891251 w 6839381"/>
              <a:gd name="connsiteY220" fmla="*/ 4166886 h 4653023"/>
              <a:gd name="connsiteX221" fmla="*/ 925975 w 6839381"/>
              <a:gd name="connsiteY221" fmla="*/ 4178461 h 4653023"/>
              <a:gd name="connsiteX222" fmla="*/ 972274 w 6839381"/>
              <a:gd name="connsiteY222" fmla="*/ 4201610 h 4653023"/>
              <a:gd name="connsiteX223" fmla="*/ 1006998 w 6839381"/>
              <a:gd name="connsiteY223" fmla="*/ 4213185 h 4653023"/>
              <a:gd name="connsiteX224" fmla="*/ 1041722 w 6839381"/>
              <a:gd name="connsiteY224" fmla="*/ 4236334 h 4653023"/>
              <a:gd name="connsiteX225" fmla="*/ 1111170 w 6839381"/>
              <a:gd name="connsiteY225" fmla="*/ 4259484 h 4653023"/>
              <a:gd name="connsiteX226" fmla="*/ 1145894 w 6839381"/>
              <a:gd name="connsiteY226" fmla="*/ 4271058 h 4653023"/>
              <a:gd name="connsiteX227" fmla="*/ 1169043 w 6839381"/>
              <a:gd name="connsiteY227" fmla="*/ 4294208 h 4653023"/>
              <a:gd name="connsiteX228" fmla="*/ 1250066 w 6839381"/>
              <a:gd name="connsiteY228" fmla="*/ 4317357 h 4653023"/>
              <a:gd name="connsiteX229" fmla="*/ 1342663 w 6839381"/>
              <a:gd name="connsiteY229" fmla="*/ 4340507 h 4653023"/>
              <a:gd name="connsiteX230" fmla="*/ 1574157 w 6839381"/>
              <a:gd name="connsiteY230" fmla="*/ 4328932 h 4653023"/>
              <a:gd name="connsiteX231" fmla="*/ 1643605 w 6839381"/>
              <a:gd name="connsiteY231" fmla="*/ 4305782 h 4653023"/>
              <a:gd name="connsiteX232" fmla="*/ 1678329 w 6839381"/>
              <a:gd name="connsiteY232" fmla="*/ 4294208 h 4653023"/>
              <a:gd name="connsiteX233" fmla="*/ 2118167 w 6839381"/>
              <a:gd name="connsiteY233" fmla="*/ 4282633 h 4653023"/>
              <a:gd name="connsiteX234" fmla="*/ 2152891 w 6839381"/>
              <a:gd name="connsiteY234" fmla="*/ 4271058 h 4653023"/>
              <a:gd name="connsiteX235" fmla="*/ 2233914 w 6839381"/>
              <a:gd name="connsiteY235" fmla="*/ 4247909 h 4653023"/>
              <a:gd name="connsiteX236" fmla="*/ 2268638 w 6839381"/>
              <a:gd name="connsiteY236" fmla="*/ 4224760 h 4653023"/>
              <a:gd name="connsiteX237" fmla="*/ 2291787 w 6839381"/>
              <a:gd name="connsiteY237" fmla="*/ 4201610 h 4653023"/>
              <a:gd name="connsiteX238" fmla="*/ 2326511 w 6839381"/>
              <a:gd name="connsiteY238" fmla="*/ 4190036 h 4653023"/>
              <a:gd name="connsiteX239" fmla="*/ 2384385 w 6839381"/>
              <a:gd name="connsiteY239" fmla="*/ 4132162 h 4653023"/>
              <a:gd name="connsiteX240" fmla="*/ 2419109 w 6839381"/>
              <a:gd name="connsiteY240" fmla="*/ 4062714 h 4653023"/>
              <a:gd name="connsiteX241" fmla="*/ 2407534 w 6839381"/>
              <a:gd name="connsiteY241" fmla="*/ 3970117 h 4653023"/>
              <a:gd name="connsiteX242" fmla="*/ 2384385 w 6839381"/>
              <a:gd name="connsiteY242" fmla="*/ 3946967 h 4653023"/>
              <a:gd name="connsiteX243" fmla="*/ 2349661 w 6839381"/>
              <a:gd name="connsiteY243" fmla="*/ 3923818 h 4653023"/>
              <a:gd name="connsiteX244" fmla="*/ 2326511 w 6839381"/>
              <a:gd name="connsiteY244" fmla="*/ 3900669 h 4653023"/>
              <a:gd name="connsiteX245" fmla="*/ 2291787 w 6839381"/>
              <a:gd name="connsiteY245" fmla="*/ 3889094 h 4653023"/>
              <a:gd name="connsiteX246" fmla="*/ 2257063 w 6839381"/>
              <a:gd name="connsiteY246" fmla="*/ 3865945 h 4653023"/>
              <a:gd name="connsiteX247" fmla="*/ 2187615 w 6839381"/>
              <a:gd name="connsiteY247" fmla="*/ 3842795 h 4653023"/>
              <a:gd name="connsiteX248" fmla="*/ 2118167 w 6839381"/>
              <a:gd name="connsiteY248" fmla="*/ 3819646 h 4653023"/>
              <a:gd name="connsiteX249" fmla="*/ 2083443 w 6839381"/>
              <a:gd name="connsiteY249" fmla="*/ 3808071 h 4653023"/>
              <a:gd name="connsiteX250" fmla="*/ 2037144 w 6839381"/>
              <a:gd name="connsiteY250" fmla="*/ 3796496 h 4653023"/>
              <a:gd name="connsiteX251" fmla="*/ 1932972 w 6839381"/>
              <a:gd name="connsiteY251" fmla="*/ 3773347 h 4653023"/>
              <a:gd name="connsiteX252" fmla="*/ 1863524 w 6839381"/>
              <a:gd name="connsiteY252" fmla="*/ 3750198 h 4653023"/>
              <a:gd name="connsiteX253" fmla="*/ 1828800 w 6839381"/>
              <a:gd name="connsiteY253" fmla="*/ 3738623 h 4653023"/>
              <a:gd name="connsiteX254" fmla="*/ 1794076 w 6839381"/>
              <a:gd name="connsiteY254" fmla="*/ 3727048 h 4653023"/>
              <a:gd name="connsiteX255" fmla="*/ 1759352 w 6839381"/>
              <a:gd name="connsiteY255" fmla="*/ 3703899 h 4653023"/>
              <a:gd name="connsiteX256" fmla="*/ 1736203 w 6839381"/>
              <a:gd name="connsiteY256" fmla="*/ 3669175 h 4653023"/>
              <a:gd name="connsiteX257" fmla="*/ 1713053 w 6839381"/>
              <a:gd name="connsiteY257" fmla="*/ 3646026 h 4653023"/>
              <a:gd name="connsiteX258" fmla="*/ 1701479 w 6839381"/>
              <a:gd name="connsiteY258" fmla="*/ 3611301 h 4653023"/>
              <a:gd name="connsiteX259" fmla="*/ 1678329 w 6839381"/>
              <a:gd name="connsiteY259" fmla="*/ 3576577 h 4653023"/>
              <a:gd name="connsiteX260" fmla="*/ 1666755 w 6839381"/>
              <a:gd name="connsiteY260" fmla="*/ 3541853 h 4653023"/>
              <a:gd name="connsiteX261" fmla="*/ 1632030 w 6839381"/>
              <a:gd name="connsiteY261" fmla="*/ 3472405 h 4653023"/>
              <a:gd name="connsiteX262" fmla="*/ 1643605 w 6839381"/>
              <a:gd name="connsiteY262" fmla="*/ 3125165 h 4653023"/>
              <a:gd name="connsiteX263" fmla="*/ 1666755 w 6839381"/>
              <a:gd name="connsiteY263" fmla="*/ 3055717 h 4653023"/>
              <a:gd name="connsiteX264" fmla="*/ 1678329 w 6839381"/>
              <a:gd name="connsiteY264" fmla="*/ 3020993 h 4653023"/>
              <a:gd name="connsiteX265" fmla="*/ 1689904 w 6839381"/>
              <a:gd name="connsiteY265" fmla="*/ 2986269 h 4653023"/>
              <a:gd name="connsiteX266" fmla="*/ 1689904 w 6839381"/>
              <a:gd name="connsiteY266" fmla="*/ 2916820 h 4653023"/>
              <a:gd name="connsiteX0" fmla="*/ 1689904 w 6839381"/>
              <a:gd name="connsiteY0" fmla="*/ 2916820 h 4653023"/>
              <a:gd name="connsiteX1" fmla="*/ 1747777 w 6839381"/>
              <a:gd name="connsiteY1" fmla="*/ 2882096 h 4653023"/>
              <a:gd name="connsiteX2" fmla="*/ 1736203 w 6839381"/>
              <a:gd name="connsiteY2" fmla="*/ 2789499 h 4653023"/>
              <a:gd name="connsiteX3" fmla="*/ 1724628 w 6839381"/>
              <a:gd name="connsiteY3" fmla="*/ 2743200 h 4653023"/>
              <a:gd name="connsiteX4" fmla="*/ 1713053 w 6839381"/>
              <a:gd name="connsiteY4" fmla="*/ 2685327 h 4653023"/>
              <a:gd name="connsiteX5" fmla="*/ 1724628 w 6839381"/>
              <a:gd name="connsiteY5" fmla="*/ 2164466 h 4653023"/>
              <a:gd name="connsiteX6" fmla="*/ 1759352 w 6839381"/>
              <a:gd name="connsiteY6" fmla="*/ 2095018 h 4653023"/>
              <a:gd name="connsiteX7" fmla="*/ 1794076 w 6839381"/>
              <a:gd name="connsiteY7" fmla="*/ 2071869 h 4653023"/>
              <a:gd name="connsiteX8" fmla="*/ 1840375 w 6839381"/>
              <a:gd name="connsiteY8" fmla="*/ 2025570 h 4653023"/>
              <a:gd name="connsiteX9" fmla="*/ 1932972 w 6839381"/>
              <a:gd name="connsiteY9" fmla="*/ 1979271 h 4653023"/>
              <a:gd name="connsiteX10" fmla="*/ 1967696 w 6839381"/>
              <a:gd name="connsiteY10" fmla="*/ 1967696 h 4653023"/>
              <a:gd name="connsiteX11" fmla="*/ 2083443 w 6839381"/>
              <a:gd name="connsiteY11" fmla="*/ 1944547 h 4653023"/>
              <a:gd name="connsiteX12" fmla="*/ 2141317 w 6839381"/>
              <a:gd name="connsiteY12" fmla="*/ 1932972 h 4653023"/>
              <a:gd name="connsiteX13" fmla="*/ 2233914 w 6839381"/>
              <a:gd name="connsiteY13" fmla="*/ 1909823 h 4653023"/>
              <a:gd name="connsiteX14" fmla="*/ 2662177 w 6839381"/>
              <a:gd name="connsiteY14" fmla="*/ 1898248 h 4653023"/>
              <a:gd name="connsiteX15" fmla="*/ 3310360 w 6839381"/>
              <a:gd name="connsiteY15" fmla="*/ 1909823 h 4653023"/>
              <a:gd name="connsiteX16" fmla="*/ 3518704 w 6839381"/>
              <a:gd name="connsiteY16" fmla="*/ 1921398 h 4653023"/>
              <a:gd name="connsiteX17" fmla="*/ 4340506 w 6839381"/>
              <a:gd name="connsiteY17" fmla="*/ 1944547 h 4653023"/>
              <a:gd name="connsiteX18" fmla="*/ 4583575 w 6839381"/>
              <a:gd name="connsiteY18" fmla="*/ 1956122 h 4653023"/>
              <a:gd name="connsiteX19" fmla="*/ 4618299 w 6839381"/>
              <a:gd name="connsiteY19" fmla="*/ 1967696 h 4653023"/>
              <a:gd name="connsiteX20" fmla="*/ 4757195 w 6839381"/>
              <a:gd name="connsiteY20" fmla="*/ 1979271 h 4653023"/>
              <a:gd name="connsiteX21" fmla="*/ 4861367 w 6839381"/>
              <a:gd name="connsiteY21" fmla="*/ 1990846 h 4653023"/>
              <a:gd name="connsiteX22" fmla="*/ 4977114 w 6839381"/>
              <a:gd name="connsiteY22" fmla="*/ 2025570 h 4653023"/>
              <a:gd name="connsiteX23" fmla="*/ 5011838 w 6839381"/>
              <a:gd name="connsiteY23" fmla="*/ 2037145 h 4653023"/>
              <a:gd name="connsiteX24" fmla="*/ 5081286 w 6839381"/>
              <a:gd name="connsiteY24" fmla="*/ 2083443 h 4653023"/>
              <a:gd name="connsiteX25" fmla="*/ 5116010 w 6839381"/>
              <a:gd name="connsiteY25" fmla="*/ 2095018 h 4653023"/>
              <a:gd name="connsiteX26" fmla="*/ 5197033 w 6839381"/>
              <a:gd name="connsiteY26" fmla="*/ 2129742 h 4653023"/>
              <a:gd name="connsiteX27" fmla="*/ 5266481 w 6839381"/>
              <a:gd name="connsiteY27" fmla="*/ 2199190 h 4653023"/>
              <a:gd name="connsiteX28" fmla="*/ 5278056 w 6839381"/>
              <a:gd name="connsiteY28" fmla="*/ 2233914 h 4653023"/>
              <a:gd name="connsiteX29" fmla="*/ 5324355 w 6839381"/>
              <a:gd name="connsiteY29" fmla="*/ 2303362 h 4653023"/>
              <a:gd name="connsiteX30" fmla="*/ 5359079 w 6839381"/>
              <a:gd name="connsiteY30" fmla="*/ 2430684 h 4653023"/>
              <a:gd name="connsiteX31" fmla="*/ 5347504 w 6839381"/>
              <a:gd name="connsiteY31" fmla="*/ 2523281 h 4653023"/>
              <a:gd name="connsiteX32" fmla="*/ 5324355 w 6839381"/>
              <a:gd name="connsiteY32" fmla="*/ 2592729 h 4653023"/>
              <a:gd name="connsiteX33" fmla="*/ 5312780 w 6839381"/>
              <a:gd name="connsiteY33" fmla="*/ 2627453 h 4653023"/>
              <a:gd name="connsiteX34" fmla="*/ 5301205 w 6839381"/>
              <a:gd name="connsiteY34" fmla="*/ 2696901 h 4653023"/>
              <a:gd name="connsiteX35" fmla="*/ 5312780 w 6839381"/>
              <a:gd name="connsiteY35" fmla="*/ 2939970 h 4653023"/>
              <a:gd name="connsiteX36" fmla="*/ 5335929 w 6839381"/>
              <a:gd name="connsiteY36" fmla="*/ 3020993 h 4653023"/>
              <a:gd name="connsiteX37" fmla="*/ 5347504 w 6839381"/>
              <a:gd name="connsiteY37" fmla="*/ 3078866 h 4653023"/>
              <a:gd name="connsiteX38" fmla="*/ 5370653 w 6839381"/>
              <a:gd name="connsiteY38" fmla="*/ 3217762 h 4653023"/>
              <a:gd name="connsiteX39" fmla="*/ 5382228 w 6839381"/>
              <a:gd name="connsiteY39" fmla="*/ 3275636 h 4653023"/>
              <a:gd name="connsiteX40" fmla="*/ 5405377 w 6839381"/>
              <a:gd name="connsiteY40" fmla="*/ 3345084 h 4653023"/>
              <a:gd name="connsiteX41" fmla="*/ 5416952 w 6839381"/>
              <a:gd name="connsiteY41" fmla="*/ 3379808 h 4653023"/>
              <a:gd name="connsiteX42" fmla="*/ 5440101 w 6839381"/>
              <a:gd name="connsiteY42" fmla="*/ 3414532 h 4653023"/>
              <a:gd name="connsiteX43" fmla="*/ 5428527 w 6839381"/>
              <a:gd name="connsiteY43" fmla="*/ 3495555 h 4653023"/>
              <a:gd name="connsiteX44" fmla="*/ 5416952 w 6839381"/>
              <a:gd name="connsiteY44" fmla="*/ 3530279 h 4653023"/>
              <a:gd name="connsiteX45" fmla="*/ 5347504 w 6839381"/>
              <a:gd name="connsiteY45" fmla="*/ 3576577 h 4653023"/>
              <a:gd name="connsiteX46" fmla="*/ 5324355 w 6839381"/>
              <a:gd name="connsiteY46" fmla="*/ 3599727 h 4653023"/>
              <a:gd name="connsiteX47" fmla="*/ 5254906 w 6839381"/>
              <a:gd name="connsiteY47" fmla="*/ 3622876 h 4653023"/>
              <a:gd name="connsiteX48" fmla="*/ 5197033 w 6839381"/>
              <a:gd name="connsiteY48" fmla="*/ 3657600 h 4653023"/>
              <a:gd name="connsiteX49" fmla="*/ 5127585 w 6839381"/>
              <a:gd name="connsiteY49" fmla="*/ 3703899 h 4653023"/>
              <a:gd name="connsiteX50" fmla="*/ 5092861 w 6839381"/>
              <a:gd name="connsiteY50" fmla="*/ 3727048 h 4653023"/>
              <a:gd name="connsiteX51" fmla="*/ 5058137 w 6839381"/>
              <a:gd name="connsiteY51" fmla="*/ 3738623 h 4653023"/>
              <a:gd name="connsiteX52" fmla="*/ 5023413 w 6839381"/>
              <a:gd name="connsiteY52" fmla="*/ 3761772 h 4653023"/>
              <a:gd name="connsiteX53" fmla="*/ 4977114 w 6839381"/>
              <a:gd name="connsiteY53" fmla="*/ 3773347 h 4653023"/>
              <a:gd name="connsiteX54" fmla="*/ 4699322 w 6839381"/>
              <a:gd name="connsiteY54" fmla="*/ 3761772 h 4653023"/>
              <a:gd name="connsiteX55" fmla="*/ 4629874 w 6839381"/>
              <a:gd name="connsiteY55" fmla="*/ 3750198 h 4653023"/>
              <a:gd name="connsiteX56" fmla="*/ 4514127 w 6839381"/>
              <a:gd name="connsiteY56" fmla="*/ 3738623 h 4653023"/>
              <a:gd name="connsiteX57" fmla="*/ 4328932 w 6839381"/>
              <a:gd name="connsiteY57" fmla="*/ 3715474 h 4653023"/>
              <a:gd name="connsiteX58" fmla="*/ 4282633 w 6839381"/>
              <a:gd name="connsiteY58" fmla="*/ 3703899 h 4653023"/>
              <a:gd name="connsiteX59" fmla="*/ 4213185 w 6839381"/>
              <a:gd name="connsiteY59" fmla="*/ 3680750 h 4653023"/>
              <a:gd name="connsiteX60" fmla="*/ 4143737 w 6839381"/>
              <a:gd name="connsiteY60" fmla="*/ 3669175 h 4653023"/>
              <a:gd name="connsiteX61" fmla="*/ 4097438 w 6839381"/>
              <a:gd name="connsiteY61" fmla="*/ 3808071 h 4653023"/>
              <a:gd name="connsiteX62" fmla="*/ 3958542 w 6839381"/>
              <a:gd name="connsiteY62" fmla="*/ 3634451 h 4653023"/>
              <a:gd name="connsiteX63" fmla="*/ 3923818 w 6839381"/>
              <a:gd name="connsiteY63" fmla="*/ 3622876 h 4653023"/>
              <a:gd name="connsiteX64" fmla="*/ 3877519 w 6839381"/>
              <a:gd name="connsiteY64" fmla="*/ 3611301 h 4653023"/>
              <a:gd name="connsiteX65" fmla="*/ 3842795 w 6839381"/>
              <a:gd name="connsiteY65" fmla="*/ 3599727 h 4653023"/>
              <a:gd name="connsiteX66" fmla="*/ 3761772 w 6839381"/>
              <a:gd name="connsiteY66" fmla="*/ 3588152 h 4653023"/>
              <a:gd name="connsiteX67" fmla="*/ 3206187 w 6839381"/>
              <a:gd name="connsiteY67" fmla="*/ 3565003 h 4653023"/>
              <a:gd name="connsiteX68" fmla="*/ 2951544 w 6839381"/>
              <a:gd name="connsiteY68" fmla="*/ 3576577 h 4653023"/>
              <a:gd name="connsiteX69" fmla="*/ 2905246 w 6839381"/>
              <a:gd name="connsiteY69" fmla="*/ 3588152 h 4653023"/>
              <a:gd name="connsiteX70" fmla="*/ 2835798 w 6839381"/>
              <a:gd name="connsiteY70" fmla="*/ 3611301 h 4653023"/>
              <a:gd name="connsiteX71" fmla="*/ 2801074 w 6839381"/>
              <a:gd name="connsiteY71" fmla="*/ 3634451 h 4653023"/>
              <a:gd name="connsiteX72" fmla="*/ 2766349 w 6839381"/>
              <a:gd name="connsiteY72" fmla="*/ 3646026 h 4653023"/>
              <a:gd name="connsiteX73" fmla="*/ 2673752 w 6839381"/>
              <a:gd name="connsiteY73" fmla="*/ 3715474 h 4653023"/>
              <a:gd name="connsiteX74" fmla="*/ 2639028 w 6839381"/>
              <a:gd name="connsiteY74" fmla="*/ 3738623 h 4653023"/>
              <a:gd name="connsiteX75" fmla="*/ 2581155 w 6839381"/>
              <a:gd name="connsiteY75" fmla="*/ 3796496 h 4653023"/>
              <a:gd name="connsiteX76" fmla="*/ 2558005 w 6839381"/>
              <a:gd name="connsiteY76" fmla="*/ 3831220 h 4653023"/>
              <a:gd name="connsiteX77" fmla="*/ 2534856 w 6839381"/>
              <a:gd name="connsiteY77" fmla="*/ 3854370 h 4653023"/>
              <a:gd name="connsiteX78" fmla="*/ 2523281 w 6839381"/>
              <a:gd name="connsiteY78" fmla="*/ 3889094 h 4653023"/>
              <a:gd name="connsiteX79" fmla="*/ 2488557 w 6839381"/>
              <a:gd name="connsiteY79" fmla="*/ 3958542 h 4653023"/>
              <a:gd name="connsiteX80" fmla="*/ 2500132 w 6839381"/>
              <a:gd name="connsiteY80" fmla="*/ 4305782 h 4653023"/>
              <a:gd name="connsiteX81" fmla="*/ 2546430 w 6839381"/>
              <a:gd name="connsiteY81" fmla="*/ 4409955 h 4653023"/>
              <a:gd name="connsiteX82" fmla="*/ 2465407 w 6839381"/>
              <a:gd name="connsiteY82" fmla="*/ 4653023 h 4653023"/>
              <a:gd name="connsiteX83" fmla="*/ 2708476 w 6839381"/>
              <a:gd name="connsiteY83" fmla="*/ 4502552 h 4653023"/>
              <a:gd name="connsiteX84" fmla="*/ 2777924 w 6839381"/>
              <a:gd name="connsiteY84" fmla="*/ 4525701 h 4653023"/>
              <a:gd name="connsiteX85" fmla="*/ 2824223 w 6839381"/>
              <a:gd name="connsiteY85" fmla="*/ 4537276 h 4653023"/>
              <a:gd name="connsiteX86" fmla="*/ 2928395 w 6839381"/>
              <a:gd name="connsiteY86" fmla="*/ 4560426 h 4653023"/>
              <a:gd name="connsiteX87" fmla="*/ 3032567 w 6839381"/>
              <a:gd name="connsiteY87" fmla="*/ 4572000 h 4653023"/>
              <a:gd name="connsiteX88" fmla="*/ 3275636 w 6839381"/>
              <a:gd name="connsiteY88" fmla="*/ 4583575 h 4653023"/>
              <a:gd name="connsiteX89" fmla="*/ 3750198 w 6839381"/>
              <a:gd name="connsiteY89" fmla="*/ 4572000 h 4653023"/>
              <a:gd name="connsiteX90" fmla="*/ 3831220 w 6839381"/>
              <a:gd name="connsiteY90" fmla="*/ 4560426 h 4653023"/>
              <a:gd name="connsiteX91" fmla="*/ 4166886 w 6839381"/>
              <a:gd name="connsiteY91" fmla="*/ 4537276 h 4653023"/>
              <a:gd name="connsiteX92" fmla="*/ 4259484 w 6839381"/>
              <a:gd name="connsiteY92" fmla="*/ 4525701 h 4653023"/>
              <a:gd name="connsiteX93" fmla="*/ 4363656 w 6839381"/>
              <a:gd name="connsiteY93" fmla="*/ 4514127 h 4653023"/>
              <a:gd name="connsiteX94" fmla="*/ 4421529 w 6839381"/>
              <a:gd name="connsiteY94" fmla="*/ 4502552 h 4653023"/>
              <a:gd name="connsiteX95" fmla="*/ 4456253 w 6839381"/>
              <a:gd name="connsiteY95" fmla="*/ 4490977 h 4653023"/>
              <a:gd name="connsiteX96" fmla="*/ 4641448 w 6839381"/>
              <a:gd name="connsiteY96" fmla="*/ 4467828 h 4653023"/>
              <a:gd name="connsiteX97" fmla="*/ 4687747 w 6839381"/>
              <a:gd name="connsiteY97" fmla="*/ 4456253 h 4653023"/>
              <a:gd name="connsiteX98" fmla="*/ 4849792 w 6839381"/>
              <a:gd name="connsiteY98" fmla="*/ 4433104 h 4653023"/>
              <a:gd name="connsiteX99" fmla="*/ 4907666 w 6839381"/>
              <a:gd name="connsiteY99" fmla="*/ 4421529 h 4653023"/>
              <a:gd name="connsiteX100" fmla="*/ 4953965 w 6839381"/>
              <a:gd name="connsiteY100" fmla="*/ 4409955 h 4653023"/>
              <a:gd name="connsiteX101" fmla="*/ 5023413 w 6839381"/>
              <a:gd name="connsiteY101" fmla="*/ 4398380 h 4653023"/>
              <a:gd name="connsiteX102" fmla="*/ 5139160 w 6839381"/>
              <a:gd name="connsiteY102" fmla="*/ 4375231 h 4653023"/>
              <a:gd name="connsiteX103" fmla="*/ 5324355 w 6839381"/>
              <a:gd name="connsiteY103" fmla="*/ 4352081 h 4653023"/>
              <a:gd name="connsiteX104" fmla="*/ 5359079 w 6839381"/>
              <a:gd name="connsiteY104" fmla="*/ 4340507 h 4653023"/>
              <a:gd name="connsiteX105" fmla="*/ 5544274 w 6839381"/>
              <a:gd name="connsiteY105" fmla="*/ 4317357 h 4653023"/>
              <a:gd name="connsiteX106" fmla="*/ 5671595 w 6839381"/>
              <a:gd name="connsiteY106" fmla="*/ 4294208 h 4653023"/>
              <a:gd name="connsiteX107" fmla="*/ 5798917 w 6839381"/>
              <a:gd name="connsiteY107" fmla="*/ 4271058 h 4653023"/>
              <a:gd name="connsiteX108" fmla="*/ 5891514 w 6839381"/>
              <a:gd name="connsiteY108" fmla="*/ 4236334 h 4653023"/>
              <a:gd name="connsiteX109" fmla="*/ 5995686 w 6839381"/>
              <a:gd name="connsiteY109" fmla="*/ 4213185 h 4653023"/>
              <a:gd name="connsiteX110" fmla="*/ 6041985 w 6839381"/>
              <a:gd name="connsiteY110" fmla="*/ 4190036 h 4653023"/>
              <a:gd name="connsiteX111" fmla="*/ 6111433 w 6839381"/>
              <a:gd name="connsiteY111" fmla="*/ 4166886 h 4653023"/>
              <a:gd name="connsiteX112" fmla="*/ 6146157 w 6839381"/>
              <a:gd name="connsiteY112" fmla="*/ 4155312 h 4653023"/>
              <a:gd name="connsiteX113" fmla="*/ 6204030 w 6839381"/>
              <a:gd name="connsiteY113" fmla="*/ 4143737 h 4653023"/>
              <a:gd name="connsiteX114" fmla="*/ 6273479 w 6839381"/>
              <a:gd name="connsiteY114" fmla="*/ 4109013 h 4653023"/>
              <a:gd name="connsiteX115" fmla="*/ 6296628 w 6839381"/>
              <a:gd name="connsiteY115" fmla="*/ 4074289 h 4653023"/>
              <a:gd name="connsiteX116" fmla="*/ 6366076 w 6839381"/>
              <a:gd name="connsiteY116" fmla="*/ 4016415 h 4653023"/>
              <a:gd name="connsiteX117" fmla="*/ 6389225 w 6839381"/>
              <a:gd name="connsiteY117" fmla="*/ 3981691 h 4653023"/>
              <a:gd name="connsiteX118" fmla="*/ 6423949 w 6839381"/>
              <a:gd name="connsiteY118" fmla="*/ 3935393 h 4653023"/>
              <a:gd name="connsiteX119" fmla="*/ 6470248 w 6839381"/>
              <a:gd name="connsiteY119" fmla="*/ 3854370 h 4653023"/>
              <a:gd name="connsiteX120" fmla="*/ 6493398 w 6839381"/>
              <a:gd name="connsiteY120" fmla="*/ 3796496 h 4653023"/>
              <a:gd name="connsiteX121" fmla="*/ 6551271 w 6839381"/>
              <a:gd name="connsiteY121" fmla="*/ 3727048 h 4653023"/>
              <a:gd name="connsiteX122" fmla="*/ 6585995 w 6839381"/>
              <a:gd name="connsiteY122" fmla="*/ 3634451 h 4653023"/>
              <a:gd name="connsiteX123" fmla="*/ 6632294 w 6839381"/>
              <a:gd name="connsiteY123" fmla="*/ 3565003 h 4653023"/>
              <a:gd name="connsiteX124" fmla="*/ 6643868 w 6839381"/>
              <a:gd name="connsiteY124" fmla="*/ 3530279 h 4653023"/>
              <a:gd name="connsiteX125" fmla="*/ 6667018 w 6839381"/>
              <a:gd name="connsiteY125" fmla="*/ 3507129 h 4653023"/>
              <a:gd name="connsiteX126" fmla="*/ 6678592 w 6839381"/>
              <a:gd name="connsiteY126" fmla="*/ 3460831 h 4653023"/>
              <a:gd name="connsiteX127" fmla="*/ 6701742 w 6839381"/>
              <a:gd name="connsiteY127" fmla="*/ 3426107 h 4653023"/>
              <a:gd name="connsiteX128" fmla="*/ 6713317 w 6839381"/>
              <a:gd name="connsiteY128" fmla="*/ 3391382 h 4653023"/>
              <a:gd name="connsiteX129" fmla="*/ 6748041 w 6839381"/>
              <a:gd name="connsiteY129" fmla="*/ 3264061 h 4653023"/>
              <a:gd name="connsiteX130" fmla="*/ 6771190 w 6839381"/>
              <a:gd name="connsiteY130" fmla="*/ 3217762 h 4653023"/>
              <a:gd name="connsiteX131" fmla="*/ 6794339 w 6839381"/>
              <a:gd name="connsiteY131" fmla="*/ 3113590 h 4653023"/>
              <a:gd name="connsiteX132" fmla="*/ 6817489 w 6839381"/>
              <a:gd name="connsiteY132" fmla="*/ 2974694 h 4653023"/>
              <a:gd name="connsiteX133" fmla="*/ 6829063 w 6839381"/>
              <a:gd name="connsiteY133" fmla="*/ 2743200 h 4653023"/>
              <a:gd name="connsiteX134" fmla="*/ 6805914 w 6839381"/>
              <a:gd name="connsiteY134" fmla="*/ 1990846 h 4653023"/>
              <a:gd name="connsiteX135" fmla="*/ 6782765 w 6839381"/>
              <a:gd name="connsiteY135" fmla="*/ 1828800 h 4653023"/>
              <a:gd name="connsiteX136" fmla="*/ 6771190 w 6839381"/>
              <a:gd name="connsiteY136" fmla="*/ 1736203 h 4653023"/>
              <a:gd name="connsiteX137" fmla="*/ 6759615 w 6839381"/>
              <a:gd name="connsiteY137" fmla="*/ 1678329 h 4653023"/>
              <a:gd name="connsiteX138" fmla="*/ 6748041 w 6839381"/>
              <a:gd name="connsiteY138" fmla="*/ 1608881 h 4653023"/>
              <a:gd name="connsiteX139" fmla="*/ 6724891 w 6839381"/>
              <a:gd name="connsiteY139" fmla="*/ 1562582 h 4653023"/>
              <a:gd name="connsiteX140" fmla="*/ 6713317 w 6839381"/>
              <a:gd name="connsiteY140" fmla="*/ 1516284 h 4653023"/>
              <a:gd name="connsiteX141" fmla="*/ 6690167 w 6839381"/>
              <a:gd name="connsiteY141" fmla="*/ 1423686 h 4653023"/>
              <a:gd name="connsiteX142" fmla="*/ 6643868 w 6839381"/>
              <a:gd name="connsiteY142" fmla="*/ 1342663 h 4653023"/>
              <a:gd name="connsiteX143" fmla="*/ 6620719 w 6839381"/>
              <a:gd name="connsiteY143" fmla="*/ 1273215 h 4653023"/>
              <a:gd name="connsiteX144" fmla="*/ 6597570 w 6839381"/>
              <a:gd name="connsiteY144" fmla="*/ 1238491 h 4653023"/>
              <a:gd name="connsiteX145" fmla="*/ 6574420 w 6839381"/>
              <a:gd name="connsiteY145" fmla="*/ 1157469 h 4653023"/>
              <a:gd name="connsiteX146" fmla="*/ 6551271 w 6839381"/>
              <a:gd name="connsiteY146" fmla="*/ 1041722 h 4653023"/>
              <a:gd name="connsiteX147" fmla="*/ 6528122 w 6839381"/>
              <a:gd name="connsiteY147" fmla="*/ 821803 h 4653023"/>
              <a:gd name="connsiteX148" fmla="*/ 6504972 w 6839381"/>
              <a:gd name="connsiteY148" fmla="*/ 775504 h 4653023"/>
              <a:gd name="connsiteX149" fmla="*/ 6470248 w 6839381"/>
              <a:gd name="connsiteY149" fmla="*/ 625033 h 4653023"/>
              <a:gd name="connsiteX150" fmla="*/ 6447099 w 6839381"/>
              <a:gd name="connsiteY150" fmla="*/ 578734 h 4653023"/>
              <a:gd name="connsiteX151" fmla="*/ 6435524 w 6839381"/>
              <a:gd name="connsiteY151" fmla="*/ 544010 h 4653023"/>
              <a:gd name="connsiteX152" fmla="*/ 6412375 w 6839381"/>
              <a:gd name="connsiteY152" fmla="*/ 509286 h 4653023"/>
              <a:gd name="connsiteX153" fmla="*/ 6377651 w 6839381"/>
              <a:gd name="connsiteY153" fmla="*/ 428263 h 4653023"/>
              <a:gd name="connsiteX154" fmla="*/ 6319777 w 6839381"/>
              <a:gd name="connsiteY154" fmla="*/ 370390 h 4653023"/>
              <a:gd name="connsiteX155" fmla="*/ 6261904 w 6839381"/>
              <a:gd name="connsiteY155" fmla="*/ 312517 h 4653023"/>
              <a:gd name="connsiteX156" fmla="*/ 6204030 w 6839381"/>
              <a:gd name="connsiteY156" fmla="*/ 266218 h 4653023"/>
              <a:gd name="connsiteX157" fmla="*/ 6169306 w 6839381"/>
              <a:gd name="connsiteY157" fmla="*/ 231494 h 4653023"/>
              <a:gd name="connsiteX158" fmla="*/ 6134582 w 6839381"/>
              <a:gd name="connsiteY158" fmla="*/ 219919 h 4653023"/>
              <a:gd name="connsiteX159" fmla="*/ 6065134 w 6839381"/>
              <a:gd name="connsiteY159" fmla="*/ 173620 h 4653023"/>
              <a:gd name="connsiteX160" fmla="*/ 6030410 w 6839381"/>
              <a:gd name="connsiteY160" fmla="*/ 150471 h 4653023"/>
              <a:gd name="connsiteX161" fmla="*/ 5960962 w 6839381"/>
              <a:gd name="connsiteY161" fmla="*/ 115747 h 4653023"/>
              <a:gd name="connsiteX162" fmla="*/ 5926238 w 6839381"/>
              <a:gd name="connsiteY162" fmla="*/ 104172 h 4653023"/>
              <a:gd name="connsiteX163" fmla="*/ 5833641 w 6839381"/>
              <a:gd name="connsiteY163" fmla="*/ 81023 h 4653023"/>
              <a:gd name="connsiteX164" fmla="*/ 5798917 w 6839381"/>
              <a:gd name="connsiteY164" fmla="*/ 69448 h 4653023"/>
              <a:gd name="connsiteX165" fmla="*/ 5660020 w 6839381"/>
              <a:gd name="connsiteY165" fmla="*/ 46299 h 4653023"/>
              <a:gd name="connsiteX166" fmla="*/ 5613722 w 6839381"/>
              <a:gd name="connsiteY166" fmla="*/ 34724 h 4653023"/>
              <a:gd name="connsiteX167" fmla="*/ 5347504 w 6839381"/>
              <a:gd name="connsiteY167" fmla="*/ 23150 h 4653023"/>
              <a:gd name="connsiteX168" fmla="*/ 3472405 w 6839381"/>
              <a:gd name="connsiteY168" fmla="*/ 46299 h 4653023"/>
              <a:gd name="connsiteX169" fmla="*/ 3356658 w 6839381"/>
              <a:gd name="connsiteY169" fmla="*/ 57874 h 4653023"/>
              <a:gd name="connsiteX170" fmla="*/ 2870522 w 6839381"/>
              <a:gd name="connsiteY170" fmla="*/ 81023 h 4653023"/>
              <a:gd name="connsiteX171" fmla="*/ 1875099 w 6839381"/>
              <a:gd name="connsiteY171" fmla="*/ 57874 h 4653023"/>
              <a:gd name="connsiteX172" fmla="*/ 1747777 w 6839381"/>
              <a:gd name="connsiteY172" fmla="*/ 23150 h 4653023"/>
              <a:gd name="connsiteX173" fmla="*/ 1446836 w 6839381"/>
              <a:gd name="connsiteY173" fmla="*/ 0 h 4653023"/>
              <a:gd name="connsiteX174" fmla="*/ 810228 w 6839381"/>
              <a:gd name="connsiteY174" fmla="*/ 11575 h 4653023"/>
              <a:gd name="connsiteX175" fmla="*/ 717630 w 6839381"/>
              <a:gd name="connsiteY175" fmla="*/ 23150 h 4653023"/>
              <a:gd name="connsiteX176" fmla="*/ 625033 w 6839381"/>
              <a:gd name="connsiteY176" fmla="*/ 46299 h 4653023"/>
              <a:gd name="connsiteX177" fmla="*/ 567160 w 6839381"/>
              <a:gd name="connsiteY177" fmla="*/ 92598 h 4653023"/>
              <a:gd name="connsiteX178" fmla="*/ 532436 w 6839381"/>
              <a:gd name="connsiteY178" fmla="*/ 115747 h 4653023"/>
              <a:gd name="connsiteX179" fmla="*/ 509286 w 6839381"/>
              <a:gd name="connsiteY179" fmla="*/ 138896 h 4653023"/>
              <a:gd name="connsiteX180" fmla="*/ 474562 w 6839381"/>
              <a:gd name="connsiteY180" fmla="*/ 150471 h 4653023"/>
              <a:gd name="connsiteX181" fmla="*/ 428263 w 6839381"/>
              <a:gd name="connsiteY181" fmla="*/ 173620 h 4653023"/>
              <a:gd name="connsiteX182" fmla="*/ 324091 w 6839381"/>
              <a:gd name="connsiteY182" fmla="*/ 266218 h 4653023"/>
              <a:gd name="connsiteX183" fmla="*/ 300942 w 6839381"/>
              <a:gd name="connsiteY183" fmla="*/ 300942 h 4653023"/>
              <a:gd name="connsiteX184" fmla="*/ 254643 w 6839381"/>
              <a:gd name="connsiteY184" fmla="*/ 347241 h 4653023"/>
              <a:gd name="connsiteX185" fmla="*/ 231494 w 6839381"/>
              <a:gd name="connsiteY185" fmla="*/ 416689 h 4653023"/>
              <a:gd name="connsiteX186" fmla="*/ 219919 w 6839381"/>
              <a:gd name="connsiteY186" fmla="*/ 451413 h 4653023"/>
              <a:gd name="connsiteX187" fmla="*/ 208344 w 6839381"/>
              <a:gd name="connsiteY187" fmla="*/ 497712 h 4653023"/>
              <a:gd name="connsiteX188" fmla="*/ 162046 w 6839381"/>
              <a:gd name="connsiteY188" fmla="*/ 567160 h 4653023"/>
              <a:gd name="connsiteX189" fmla="*/ 150471 w 6839381"/>
              <a:gd name="connsiteY189" fmla="*/ 613458 h 4653023"/>
              <a:gd name="connsiteX190" fmla="*/ 127322 w 6839381"/>
              <a:gd name="connsiteY190" fmla="*/ 659757 h 4653023"/>
              <a:gd name="connsiteX191" fmla="*/ 81023 w 6839381"/>
              <a:gd name="connsiteY191" fmla="*/ 787079 h 4653023"/>
              <a:gd name="connsiteX192" fmla="*/ 69448 w 6839381"/>
              <a:gd name="connsiteY192" fmla="*/ 891251 h 4653023"/>
              <a:gd name="connsiteX193" fmla="*/ 57874 w 6839381"/>
              <a:gd name="connsiteY193" fmla="*/ 937550 h 4653023"/>
              <a:gd name="connsiteX194" fmla="*/ 46299 w 6839381"/>
              <a:gd name="connsiteY194" fmla="*/ 995423 h 4653023"/>
              <a:gd name="connsiteX195" fmla="*/ 23149 w 6839381"/>
              <a:gd name="connsiteY195" fmla="*/ 1099595 h 4653023"/>
              <a:gd name="connsiteX196" fmla="*/ 0 w 6839381"/>
              <a:gd name="connsiteY196" fmla="*/ 1261641 h 4653023"/>
              <a:gd name="connsiteX197" fmla="*/ 23149 w 6839381"/>
              <a:gd name="connsiteY197" fmla="*/ 2210765 h 4653023"/>
              <a:gd name="connsiteX198" fmla="*/ 34724 w 6839381"/>
              <a:gd name="connsiteY198" fmla="*/ 2384385 h 4653023"/>
              <a:gd name="connsiteX199" fmla="*/ 46299 w 6839381"/>
              <a:gd name="connsiteY199" fmla="*/ 2453833 h 4653023"/>
              <a:gd name="connsiteX200" fmla="*/ 81023 w 6839381"/>
              <a:gd name="connsiteY200" fmla="*/ 2708476 h 4653023"/>
              <a:gd name="connsiteX201" fmla="*/ 115747 w 6839381"/>
              <a:gd name="connsiteY201" fmla="*/ 3067291 h 4653023"/>
              <a:gd name="connsiteX202" fmla="*/ 138896 w 6839381"/>
              <a:gd name="connsiteY202" fmla="*/ 3275636 h 4653023"/>
              <a:gd name="connsiteX203" fmla="*/ 162046 w 6839381"/>
              <a:gd name="connsiteY203" fmla="*/ 3414532 h 4653023"/>
              <a:gd name="connsiteX204" fmla="*/ 185195 w 6839381"/>
              <a:gd name="connsiteY204" fmla="*/ 3495555 h 4653023"/>
              <a:gd name="connsiteX205" fmla="*/ 231494 w 6839381"/>
              <a:gd name="connsiteY205" fmla="*/ 3576577 h 4653023"/>
              <a:gd name="connsiteX206" fmla="*/ 266218 w 6839381"/>
              <a:gd name="connsiteY206" fmla="*/ 3634451 h 4653023"/>
              <a:gd name="connsiteX207" fmla="*/ 324091 w 6839381"/>
              <a:gd name="connsiteY207" fmla="*/ 3703899 h 4653023"/>
              <a:gd name="connsiteX208" fmla="*/ 381965 w 6839381"/>
              <a:gd name="connsiteY208" fmla="*/ 3796496 h 4653023"/>
              <a:gd name="connsiteX209" fmla="*/ 439838 w 6839381"/>
              <a:gd name="connsiteY209" fmla="*/ 3877519 h 4653023"/>
              <a:gd name="connsiteX210" fmla="*/ 462987 w 6839381"/>
              <a:gd name="connsiteY210" fmla="*/ 3900669 h 4653023"/>
              <a:gd name="connsiteX211" fmla="*/ 497711 w 6839381"/>
              <a:gd name="connsiteY211" fmla="*/ 3923818 h 4653023"/>
              <a:gd name="connsiteX212" fmla="*/ 544010 w 6839381"/>
              <a:gd name="connsiteY212" fmla="*/ 3970117 h 4653023"/>
              <a:gd name="connsiteX213" fmla="*/ 590309 w 6839381"/>
              <a:gd name="connsiteY213" fmla="*/ 3993266 h 4653023"/>
              <a:gd name="connsiteX214" fmla="*/ 625033 w 6839381"/>
              <a:gd name="connsiteY214" fmla="*/ 4016415 h 4653023"/>
              <a:gd name="connsiteX215" fmla="*/ 682906 w 6839381"/>
              <a:gd name="connsiteY215" fmla="*/ 4062714 h 4653023"/>
              <a:gd name="connsiteX216" fmla="*/ 752355 w 6839381"/>
              <a:gd name="connsiteY216" fmla="*/ 4085863 h 4653023"/>
              <a:gd name="connsiteX217" fmla="*/ 775504 w 6839381"/>
              <a:gd name="connsiteY217" fmla="*/ 4109013 h 4653023"/>
              <a:gd name="connsiteX218" fmla="*/ 810228 w 6839381"/>
              <a:gd name="connsiteY218" fmla="*/ 4120588 h 4653023"/>
              <a:gd name="connsiteX219" fmla="*/ 856527 w 6839381"/>
              <a:gd name="connsiteY219" fmla="*/ 4143737 h 4653023"/>
              <a:gd name="connsiteX220" fmla="*/ 891251 w 6839381"/>
              <a:gd name="connsiteY220" fmla="*/ 4166886 h 4653023"/>
              <a:gd name="connsiteX221" fmla="*/ 925975 w 6839381"/>
              <a:gd name="connsiteY221" fmla="*/ 4178461 h 4653023"/>
              <a:gd name="connsiteX222" fmla="*/ 972274 w 6839381"/>
              <a:gd name="connsiteY222" fmla="*/ 4201610 h 4653023"/>
              <a:gd name="connsiteX223" fmla="*/ 1006998 w 6839381"/>
              <a:gd name="connsiteY223" fmla="*/ 4213185 h 4653023"/>
              <a:gd name="connsiteX224" fmla="*/ 1041722 w 6839381"/>
              <a:gd name="connsiteY224" fmla="*/ 4236334 h 4653023"/>
              <a:gd name="connsiteX225" fmla="*/ 1111170 w 6839381"/>
              <a:gd name="connsiteY225" fmla="*/ 4259484 h 4653023"/>
              <a:gd name="connsiteX226" fmla="*/ 1145894 w 6839381"/>
              <a:gd name="connsiteY226" fmla="*/ 4271058 h 4653023"/>
              <a:gd name="connsiteX227" fmla="*/ 1169043 w 6839381"/>
              <a:gd name="connsiteY227" fmla="*/ 4294208 h 4653023"/>
              <a:gd name="connsiteX228" fmla="*/ 1250066 w 6839381"/>
              <a:gd name="connsiteY228" fmla="*/ 4317357 h 4653023"/>
              <a:gd name="connsiteX229" fmla="*/ 1342663 w 6839381"/>
              <a:gd name="connsiteY229" fmla="*/ 4340507 h 4653023"/>
              <a:gd name="connsiteX230" fmla="*/ 1574157 w 6839381"/>
              <a:gd name="connsiteY230" fmla="*/ 4328932 h 4653023"/>
              <a:gd name="connsiteX231" fmla="*/ 1643605 w 6839381"/>
              <a:gd name="connsiteY231" fmla="*/ 4305782 h 4653023"/>
              <a:gd name="connsiteX232" fmla="*/ 1678329 w 6839381"/>
              <a:gd name="connsiteY232" fmla="*/ 4294208 h 4653023"/>
              <a:gd name="connsiteX233" fmla="*/ 2118167 w 6839381"/>
              <a:gd name="connsiteY233" fmla="*/ 4282633 h 4653023"/>
              <a:gd name="connsiteX234" fmla="*/ 2152891 w 6839381"/>
              <a:gd name="connsiteY234" fmla="*/ 4271058 h 4653023"/>
              <a:gd name="connsiteX235" fmla="*/ 2233914 w 6839381"/>
              <a:gd name="connsiteY235" fmla="*/ 4247909 h 4653023"/>
              <a:gd name="connsiteX236" fmla="*/ 2268638 w 6839381"/>
              <a:gd name="connsiteY236" fmla="*/ 4224760 h 4653023"/>
              <a:gd name="connsiteX237" fmla="*/ 2291787 w 6839381"/>
              <a:gd name="connsiteY237" fmla="*/ 4201610 h 4653023"/>
              <a:gd name="connsiteX238" fmla="*/ 2326511 w 6839381"/>
              <a:gd name="connsiteY238" fmla="*/ 4190036 h 4653023"/>
              <a:gd name="connsiteX239" fmla="*/ 2384385 w 6839381"/>
              <a:gd name="connsiteY239" fmla="*/ 4132162 h 4653023"/>
              <a:gd name="connsiteX240" fmla="*/ 2419109 w 6839381"/>
              <a:gd name="connsiteY240" fmla="*/ 4062714 h 4653023"/>
              <a:gd name="connsiteX241" fmla="*/ 2407534 w 6839381"/>
              <a:gd name="connsiteY241" fmla="*/ 3970117 h 4653023"/>
              <a:gd name="connsiteX242" fmla="*/ 2384385 w 6839381"/>
              <a:gd name="connsiteY242" fmla="*/ 3946967 h 4653023"/>
              <a:gd name="connsiteX243" fmla="*/ 2349661 w 6839381"/>
              <a:gd name="connsiteY243" fmla="*/ 3923818 h 4653023"/>
              <a:gd name="connsiteX244" fmla="*/ 2326511 w 6839381"/>
              <a:gd name="connsiteY244" fmla="*/ 3900669 h 4653023"/>
              <a:gd name="connsiteX245" fmla="*/ 2291787 w 6839381"/>
              <a:gd name="connsiteY245" fmla="*/ 3889094 h 4653023"/>
              <a:gd name="connsiteX246" fmla="*/ 2257063 w 6839381"/>
              <a:gd name="connsiteY246" fmla="*/ 3865945 h 4653023"/>
              <a:gd name="connsiteX247" fmla="*/ 2187615 w 6839381"/>
              <a:gd name="connsiteY247" fmla="*/ 3842795 h 4653023"/>
              <a:gd name="connsiteX248" fmla="*/ 2118167 w 6839381"/>
              <a:gd name="connsiteY248" fmla="*/ 3819646 h 4653023"/>
              <a:gd name="connsiteX249" fmla="*/ 2083443 w 6839381"/>
              <a:gd name="connsiteY249" fmla="*/ 3808071 h 4653023"/>
              <a:gd name="connsiteX250" fmla="*/ 2037144 w 6839381"/>
              <a:gd name="connsiteY250" fmla="*/ 3796496 h 4653023"/>
              <a:gd name="connsiteX251" fmla="*/ 1932972 w 6839381"/>
              <a:gd name="connsiteY251" fmla="*/ 3773347 h 4653023"/>
              <a:gd name="connsiteX252" fmla="*/ 1863524 w 6839381"/>
              <a:gd name="connsiteY252" fmla="*/ 3750198 h 4653023"/>
              <a:gd name="connsiteX253" fmla="*/ 1828800 w 6839381"/>
              <a:gd name="connsiteY253" fmla="*/ 3738623 h 4653023"/>
              <a:gd name="connsiteX254" fmla="*/ 1794076 w 6839381"/>
              <a:gd name="connsiteY254" fmla="*/ 3727048 h 4653023"/>
              <a:gd name="connsiteX255" fmla="*/ 1759352 w 6839381"/>
              <a:gd name="connsiteY255" fmla="*/ 3703899 h 4653023"/>
              <a:gd name="connsiteX256" fmla="*/ 1736203 w 6839381"/>
              <a:gd name="connsiteY256" fmla="*/ 3669175 h 4653023"/>
              <a:gd name="connsiteX257" fmla="*/ 1713053 w 6839381"/>
              <a:gd name="connsiteY257" fmla="*/ 3646026 h 4653023"/>
              <a:gd name="connsiteX258" fmla="*/ 1701479 w 6839381"/>
              <a:gd name="connsiteY258" fmla="*/ 3611301 h 4653023"/>
              <a:gd name="connsiteX259" fmla="*/ 1678329 w 6839381"/>
              <a:gd name="connsiteY259" fmla="*/ 3576577 h 4653023"/>
              <a:gd name="connsiteX260" fmla="*/ 1666755 w 6839381"/>
              <a:gd name="connsiteY260" fmla="*/ 3541853 h 4653023"/>
              <a:gd name="connsiteX261" fmla="*/ 1632030 w 6839381"/>
              <a:gd name="connsiteY261" fmla="*/ 3472405 h 4653023"/>
              <a:gd name="connsiteX262" fmla="*/ 1643605 w 6839381"/>
              <a:gd name="connsiteY262" fmla="*/ 3125165 h 4653023"/>
              <a:gd name="connsiteX263" fmla="*/ 1666755 w 6839381"/>
              <a:gd name="connsiteY263" fmla="*/ 3055717 h 4653023"/>
              <a:gd name="connsiteX264" fmla="*/ 1678329 w 6839381"/>
              <a:gd name="connsiteY264" fmla="*/ 3020993 h 4653023"/>
              <a:gd name="connsiteX265" fmla="*/ 1689904 w 6839381"/>
              <a:gd name="connsiteY265" fmla="*/ 2986269 h 4653023"/>
              <a:gd name="connsiteX266" fmla="*/ 1689904 w 6839381"/>
              <a:gd name="connsiteY266" fmla="*/ 2916820 h 4653023"/>
              <a:gd name="connsiteX0" fmla="*/ 1689904 w 6839381"/>
              <a:gd name="connsiteY0" fmla="*/ 2916820 h 4653023"/>
              <a:gd name="connsiteX1" fmla="*/ 1747777 w 6839381"/>
              <a:gd name="connsiteY1" fmla="*/ 2882096 h 4653023"/>
              <a:gd name="connsiteX2" fmla="*/ 1736203 w 6839381"/>
              <a:gd name="connsiteY2" fmla="*/ 2789499 h 4653023"/>
              <a:gd name="connsiteX3" fmla="*/ 1724628 w 6839381"/>
              <a:gd name="connsiteY3" fmla="*/ 2743200 h 4653023"/>
              <a:gd name="connsiteX4" fmla="*/ 1713053 w 6839381"/>
              <a:gd name="connsiteY4" fmla="*/ 2685327 h 4653023"/>
              <a:gd name="connsiteX5" fmla="*/ 1724628 w 6839381"/>
              <a:gd name="connsiteY5" fmla="*/ 2164466 h 4653023"/>
              <a:gd name="connsiteX6" fmla="*/ 1759352 w 6839381"/>
              <a:gd name="connsiteY6" fmla="*/ 2095018 h 4653023"/>
              <a:gd name="connsiteX7" fmla="*/ 1794076 w 6839381"/>
              <a:gd name="connsiteY7" fmla="*/ 2071869 h 4653023"/>
              <a:gd name="connsiteX8" fmla="*/ 1840375 w 6839381"/>
              <a:gd name="connsiteY8" fmla="*/ 2025570 h 4653023"/>
              <a:gd name="connsiteX9" fmla="*/ 1932972 w 6839381"/>
              <a:gd name="connsiteY9" fmla="*/ 1979271 h 4653023"/>
              <a:gd name="connsiteX10" fmla="*/ 1967696 w 6839381"/>
              <a:gd name="connsiteY10" fmla="*/ 1967696 h 4653023"/>
              <a:gd name="connsiteX11" fmla="*/ 2083443 w 6839381"/>
              <a:gd name="connsiteY11" fmla="*/ 1944547 h 4653023"/>
              <a:gd name="connsiteX12" fmla="*/ 2141317 w 6839381"/>
              <a:gd name="connsiteY12" fmla="*/ 1932972 h 4653023"/>
              <a:gd name="connsiteX13" fmla="*/ 2233914 w 6839381"/>
              <a:gd name="connsiteY13" fmla="*/ 1909823 h 4653023"/>
              <a:gd name="connsiteX14" fmla="*/ 2662177 w 6839381"/>
              <a:gd name="connsiteY14" fmla="*/ 1898248 h 4653023"/>
              <a:gd name="connsiteX15" fmla="*/ 3310360 w 6839381"/>
              <a:gd name="connsiteY15" fmla="*/ 1909823 h 4653023"/>
              <a:gd name="connsiteX16" fmla="*/ 3518704 w 6839381"/>
              <a:gd name="connsiteY16" fmla="*/ 1921398 h 4653023"/>
              <a:gd name="connsiteX17" fmla="*/ 4340506 w 6839381"/>
              <a:gd name="connsiteY17" fmla="*/ 1944547 h 4653023"/>
              <a:gd name="connsiteX18" fmla="*/ 4583575 w 6839381"/>
              <a:gd name="connsiteY18" fmla="*/ 1956122 h 4653023"/>
              <a:gd name="connsiteX19" fmla="*/ 4618299 w 6839381"/>
              <a:gd name="connsiteY19" fmla="*/ 1967696 h 4653023"/>
              <a:gd name="connsiteX20" fmla="*/ 4757195 w 6839381"/>
              <a:gd name="connsiteY20" fmla="*/ 1979271 h 4653023"/>
              <a:gd name="connsiteX21" fmla="*/ 4861367 w 6839381"/>
              <a:gd name="connsiteY21" fmla="*/ 1990846 h 4653023"/>
              <a:gd name="connsiteX22" fmla="*/ 4977114 w 6839381"/>
              <a:gd name="connsiteY22" fmla="*/ 2025570 h 4653023"/>
              <a:gd name="connsiteX23" fmla="*/ 5011838 w 6839381"/>
              <a:gd name="connsiteY23" fmla="*/ 2037145 h 4653023"/>
              <a:gd name="connsiteX24" fmla="*/ 5081286 w 6839381"/>
              <a:gd name="connsiteY24" fmla="*/ 2083443 h 4653023"/>
              <a:gd name="connsiteX25" fmla="*/ 5116010 w 6839381"/>
              <a:gd name="connsiteY25" fmla="*/ 2095018 h 4653023"/>
              <a:gd name="connsiteX26" fmla="*/ 5197033 w 6839381"/>
              <a:gd name="connsiteY26" fmla="*/ 2129742 h 4653023"/>
              <a:gd name="connsiteX27" fmla="*/ 5266481 w 6839381"/>
              <a:gd name="connsiteY27" fmla="*/ 2199190 h 4653023"/>
              <a:gd name="connsiteX28" fmla="*/ 5278056 w 6839381"/>
              <a:gd name="connsiteY28" fmla="*/ 2233914 h 4653023"/>
              <a:gd name="connsiteX29" fmla="*/ 5324355 w 6839381"/>
              <a:gd name="connsiteY29" fmla="*/ 2303362 h 4653023"/>
              <a:gd name="connsiteX30" fmla="*/ 5359079 w 6839381"/>
              <a:gd name="connsiteY30" fmla="*/ 2430684 h 4653023"/>
              <a:gd name="connsiteX31" fmla="*/ 5347504 w 6839381"/>
              <a:gd name="connsiteY31" fmla="*/ 2523281 h 4653023"/>
              <a:gd name="connsiteX32" fmla="*/ 5324355 w 6839381"/>
              <a:gd name="connsiteY32" fmla="*/ 2592729 h 4653023"/>
              <a:gd name="connsiteX33" fmla="*/ 5312780 w 6839381"/>
              <a:gd name="connsiteY33" fmla="*/ 2627453 h 4653023"/>
              <a:gd name="connsiteX34" fmla="*/ 5301205 w 6839381"/>
              <a:gd name="connsiteY34" fmla="*/ 2696901 h 4653023"/>
              <a:gd name="connsiteX35" fmla="*/ 5312780 w 6839381"/>
              <a:gd name="connsiteY35" fmla="*/ 2939970 h 4653023"/>
              <a:gd name="connsiteX36" fmla="*/ 5335929 w 6839381"/>
              <a:gd name="connsiteY36" fmla="*/ 3020993 h 4653023"/>
              <a:gd name="connsiteX37" fmla="*/ 5347504 w 6839381"/>
              <a:gd name="connsiteY37" fmla="*/ 3078866 h 4653023"/>
              <a:gd name="connsiteX38" fmla="*/ 5370653 w 6839381"/>
              <a:gd name="connsiteY38" fmla="*/ 3217762 h 4653023"/>
              <a:gd name="connsiteX39" fmla="*/ 5382228 w 6839381"/>
              <a:gd name="connsiteY39" fmla="*/ 3275636 h 4653023"/>
              <a:gd name="connsiteX40" fmla="*/ 5405377 w 6839381"/>
              <a:gd name="connsiteY40" fmla="*/ 3345084 h 4653023"/>
              <a:gd name="connsiteX41" fmla="*/ 5416952 w 6839381"/>
              <a:gd name="connsiteY41" fmla="*/ 3379808 h 4653023"/>
              <a:gd name="connsiteX42" fmla="*/ 5440101 w 6839381"/>
              <a:gd name="connsiteY42" fmla="*/ 3414532 h 4653023"/>
              <a:gd name="connsiteX43" fmla="*/ 5428527 w 6839381"/>
              <a:gd name="connsiteY43" fmla="*/ 3495555 h 4653023"/>
              <a:gd name="connsiteX44" fmla="*/ 5416952 w 6839381"/>
              <a:gd name="connsiteY44" fmla="*/ 3530279 h 4653023"/>
              <a:gd name="connsiteX45" fmla="*/ 5347504 w 6839381"/>
              <a:gd name="connsiteY45" fmla="*/ 3576577 h 4653023"/>
              <a:gd name="connsiteX46" fmla="*/ 5324355 w 6839381"/>
              <a:gd name="connsiteY46" fmla="*/ 3599727 h 4653023"/>
              <a:gd name="connsiteX47" fmla="*/ 5254906 w 6839381"/>
              <a:gd name="connsiteY47" fmla="*/ 3622876 h 4653023"/>
              <a:gd name="connsiteX48" fmla="*/ 5197033 w 6839381"/>
              <a:gd name="connsiteY48" fmla="*/ 3657600 h 4653023"/>
              <a:gd name="connsiteX49" fmla="*/ 5127585 w 6839381"/>
              <a:gd name="connsiteY49" fmla="*/ 3703899 h 4653023"/>
              <a:gd name="connsiteX50" fmla="*/ 5092861 w 6839381"/>
              <a:gd name="connsiteY50" fmla="*/ 3727048 h 4653023"/>
              <a:gd name="connsiteX51" fmla="*/ 5058137 w 6839381"/>
              <a:gd name="connsiteY51" fmla="*/ 3738623 h 4653023"/>
              <a:gd name="connsiteX52" fmla="*/ 5023413 w 6839381"/>
              <a:gd name="connsiteY52" fmla="*/ 3761772 h 4653023"/>
              <a:gd name="connsiteX53" fmla="*/ 4977114 w 6839381"/>
              <a:gd name="connsiteY53" fmla="*/ 3773347 h 4653023"/>
              <a:gd name="connsiteX54" fmla="*/ 4699322 w 6839381"/>
              <a:gd name="connsiteY54" fmla="*/ 3761772 h 4653023"/>
              <a:gd name="connsiteX55" fmla="*/ 4629874 w 6839381"/>
              <a:gd name="connsiteY55" fmla="*/ 3750198 h 4653023"/>
              <a:gd name="connsiteX56" fmla="*/ 4514127 w 6839381"/>
              <a:gd name="connsiteY56" fmla="*/ 3738623 h 4653023"/>
              <a:gd name="connsiteX57" fmla="*/ 4328932 w 6839381"/>
              <a:gd name="connsiteY57" fmla="*/ 3715474 h 4653023"/>
              <a:gd name="connsiteX58" fmla="*/ 4282633 w 6839381"/>
              <a:gd name="connsiteY58" fmla="*/ 3703899 h 4653023"/>
              <a:gd name="connsiteX59" fmla="*/ 4213185 w 6839381"/>
              <a:gd name="connsiteY59" fmla="*/ 3680750 h 4653023"/>
              <a:gd name="connsiteX60" fmla="*/ 4143737 w 6839381"/>
              <a:gd name="connsiteY60" fmla="*/ 3669175 h 4653023"/>
              <a:gd name="connsiteX61" fmla="*/ 4097438 w 6839381"/>
              <a:gd name="connsiteY61" fmla="*/ 3808071 h 4653023"/>
              <a:gd name="connsiteX62" fmla="*/ 3958542 w 6839381"/>
              <a:gd name="connsiteY62" fmla="*/ 3634451 h 4653023"/>
              <a:gd name="connsiteX63" fmla="*/ 3923818 w 6839381"/>
              <a:gd name="connsiteY63" fmla="*/ 3622876 h 4653023"/>
              <a:gd name="connsiteX64" fmla="*/ 3877519 w 6839381"/>
              <a:gd name="connsiteY64" fmla="*/ 3611301 h 4653023"/>
              <a:gd name="connsiteX65" fmla="*/ 3842795 w 6839381"/>
              <a:gd name="connsiteY65" fmla="*/ 3599727 h 4653023"/>
              <a:gd name="connsiteX66" fmla="*/ 3761772 w 6839381"/>
              <a:gd name="connsiteY66" fmla="*/ 3588152 h 4653023"/>
              <a:gd name="connsiteX67" fmla="*/ 3206187 w 6839381"/>
              <a:gd name="connsiteY67" fmla="*/ 3565003 h 4653023"/>
              <a:gd name="connsiteX68" fmla="*/ 2951544 w 6839381"/>
              <a:gd name="connsiteY68" fmla="*/ 3576577 h 4653023"/>
              <a:gd name="connsiteX69" fmla="*/ 2905246 w 6839381"/>
              <a:gd name="connsiteY69" fmla="*/ 3588152 h 4653023"/>
              <a:gd name="connsiteX70" fmla="*/ 2835798 w 6839381"/>
              <a:gd name="connsiteY70" fmla="*/ 3611301 h 4653023"/>
              <a:gd name="connsiteX71" fmla="*/ 2801074 w 6839381"/>
              <a:gd name="connsiteY71" fmla="*/ 3634451 h 4653023"/>
              <a:gd name="connsiteX72" fmla="*/ 2766349 w 6839381"/>
              <a:gd name="connsiteY72" fmla="*/ 3646026 h 4653023"/>
              <a:gd name="connsiteX73" fmla="*/ 2673752 w 6839381"/>
              <a:gd name="connsiteY73" fmla="*/ 3715474 h 4653023"/>
              <a:gd name="connsiteX74" fmla="*/ 2639028 w 6839381"/>
              <a:gd name="connsiteY74" fmla="*/ 3738623 h 4653023"/>
              <a:gd name="connsiteX75" fmla="*/ 2581155 w 6839381"/>
              <a:gd name="connsiteY75" fmla="*/ 3796496 h 4653023"/>
              <a:gd name="connsiteX76" fmla="*/ 2558005 w 6839381"/>
              <a:gd name="connsiteY76" fmla="*/ 3831220 h 4653023"/>
              <a:gd name="connsiteX77" fmla="*/ 2534856 w 6839381"/>
              <a:gd name="connsiteY77" fmla="*/ 3854370 h 4653023"/>
              <a:gd name="connsiteX78" fmla="*/ 2523281 w 6839381"/>
              <a:gd name="connsiteY78" fmla="*/ 3889094 h 4653023"/>
              <a:gd name="connsiteX79" fmla="*/ 2488557 w 6839381"/>
              <a:gd name="connsiteY79" fmla="*/ 3958542 h 4653023"/>
              <a:gd name="connsiteX80" fmla="*/ 2500132 w 6839381"/>
              <a:gd name="connsiteY80" fmla="*/ 4305782 h 4653023"/>
              <a:gd name="connsiteX81" fmla="*/ 2546430 w 6839381"/>
              <a:gd name="connsiteY81" fmla="*/ 4409955 h 4653023"/>
              <a:gd name="connsiteX82" fmla="*/ 2465407 w 6839381"/>
              <a:gd name="connsiteY82" fmla="*/ 4653023 h 4653023"/>
              <a:gd name="connsiteX83" fmla="*/ 2708476 w 6839381"/>
              <a:gd name="connsiteY83" fmla="*/ 4502552 h 4653023"/>
              <a:gd name="connsiteX84" fmla="*/ 2777924 w 6839381"/>
              <a:gd name="connsiteY84" fmla="*/ 4525701 h 4653023"/>
              <a:gd name="connsiteX85" fmla="*/ 2824223 w 6839381"/>
              <a:gd name="connsiteY85" fmla="*/ 4537276 h 4653023"/>
              <a:gd name="connsiteX86" fmla="*/ 2928395 w 6839381"/>
              <a:gd name="connsiteY86" fmla="*/ 4560426 h 4653023"/>
              <a:gd name="connsiteX87" fmla="*/ 3032567 w 6839381"/>
              <a:gd name="connsiteY87" fmla="*/ 4572000 h 4653023"/>
              <a:gd name="connsiteX88" fmla="*/ 3275636 w 6839381"/>
              <a:gd name="connsiteY88" fmla="*/ 4583575 h 4653023"/>
              <a:gd name="connsiteX89" fmla="*/ 3750198 w 6839381"/>
              <a:gd name="connsiteY89" fmla="*/ 4572000 h 4653023"/>
              <a:gd name="connsiteX90" fmla="*/ 3831220 w 6839381"/>
              <a:gd name="connsiteY90" fmla="*/ 4560426 h 4653023"/>
              <a:gd name="connsiteX91" fmla="*/ 4166886 w 6839381"/>
              <a:gd name="connsiteY91" fmla="*/ 4537276 h 4653023"/>
              <a:gd name="connsiteX92" fmla="*/ 4259484 w 6839381"/>
              <a:gd name="connsiteY92" fmla="*/ 4525701 h 4653023"/>
              <a:gd name="connsiteX93" fmla="*/ 4363656 w 6839381"/>
              <a:gd name="connsiteY93" fmla="*/ 4514127 h 4653023"/>
              <a:gd name="connsiteX94" fmla="*/ 4421529 w 6839381"/>
              <a:gd name="connsiteY94" fmla="*/ 4502552 h 4653023"/>
              <a:gd name="connsiteX95" fmla="*/ 4456253 w 6839381"/>
              <a:gd name="connsiteY95" fmla="*/ 4490977 h 4653023"/>
              <a:gd name="connsiteX96" fmla="*/ 4641448 w 6839381"/>
              <a:gd name="connsiteY96" fmla="*/ 4467828 h 4653023"/>
              <a:gd name="connsiteX97" fmla="*/ 4687747 w 6839381"/>
              <a:gd name="connsiteY97" fmla="*/ 4456253 h 4653023"/>
              <a:gd name="connsiteX98" fmla="*/ 4849792 w 6839381"/>
              <a:gd name="connsiteY98" fmla="*/ 4433104 h 4653023"/>
              <a:gd name="connsiteX99" fmla="*/ 4907666 w 6839381"/>
              <a:gd name="connsiteY99" fmla="*/ 4421529 h 4653023"/>
              <a:gd name="connsiteX100" fmla="*/ 4953965 w 6839381"/>
              <a:gd name="connsiteY100" fmla="*/ 4409955 h 4653023"/>
              <a:gd name="connsiteX101" fmla="*/ 5023413 w 6839381"/>
              <a:gd name="connsiteY101" fmla="*/ 4398380 h 4653023"/>
              <a:gd name="connsiteX102" fmla="*/ 5139160 w 6839381"/>
              <a:gd name="connsiteY102" fmla="*/ 4375231 h 4653023"/>
              <a:gd name="connsiteX103" fmla="*/ 5324355 w 6839381"/>
              <a:gd name="connsiteY103" fmla="*/ 4352081 h 4653023"/>
              <a:gd name="connsiteX104" fmla="*/ 5359079 w 6839381"/>
              <a:gd name="connsiteY104" fmla="*/ 4340507 h 4653023"/>
              <a:gd name="connsiteX105" fmla="*/ 5544274 w 6839381"/>
              <a:gd name="connsiteY105" fmla="*/ 4317357 h 4653023"/>
              <a:gd name="connsiteX106" fmla="*/ 5671595 w 6839381"/>
              <a:gd name="connsiteY106" fmla="*/ 4294208 h 4653023"/>
              <a:gd name="connsiteX107" fmla="*/ 5798917 w 6839381"/>
              <a:gd name="connsiteY107" fmla="*/ 4271058 h 4653023"/>
              <a:gd name="connsiteX108" fmla="*/ 5891514 w 6839381"/>
              <a:gd name="connsiteY108" fmla="*/ 4236334 h 4653023"/>
              <a:gd name="connsiteX109" fmla="*/ 5995686 w 6839381"/>
              <a:gd name="connsiteY109" fmla="*/ 4213185 h 4653023"/>
              <a:gd name="connsiteX110" fmla="*/ 6041985 w 6839381"/>
              <a:gd name="connsiteY110" fmla="*/ 4190036 h 4653023"/>
              <a:gd name="connsiteX111" fmla="*/ 6111433 w 6839381"/>
              <a:gd name="connsiteY111" fmla="*/ 4166886 h 4653023"/>
              <a:gd name="connsiteX112" fmla="*/ 6146157 w 6839381"/>
              <a:gd name="connsiteY112" fmla="*/ 4155312 h 4653023"/>
              <a:gd name="connsiteX113" fmla="*/ 6204030 w 6839381"/>
              <a:gd name="connsiteY113" fmla="*/ 4143737 h 4653023"/>
              <a:gd name="connsiteX114" fmla="*/ 6273479 w 6839381"/>
              <a:gd name="connsiteY114" fmla="*/ 4109013 h 4653023"/>
              <a:gd name="connsiteX115" fmla="*/ 6296628 w 6839381"/>
              <a:gd name="connsiteY115" fmla="*/ 4074289 h 4653023"/>
              <a:gd name="connsiteX116" fmla="*/ 6366076 w 6839381"/>
              <a:gd name="connsiteY116" fmla="*/ 4016415 h 4653023"/>
              <a:gd name="connsiteX117" fmla="*/ 6389225 w 6839381"/>
              <a:gd name="connsiteY117" fmla="*/ 3981691 h 4653023"/>
              <a:gd name="connsiteX118" fmla="*/ 6423949 w 6839381"/>
              <a:gd name="connsiteY118" fmla="*/ 3935393 h 4653023"/>
              <a:gd name="connsiteX119" fmla="*/ 6470248 w 6839381"/>
              <a:gd name="connsiteY119" fmla="*/ 3854370 h 4653023"/>
              <a:gd name="connsiteX120" fmla="*/ 6493398 w 6839381"/>
              <a:gd name="connsiteY120" fmla="*/ 3796496 h 4653023"/>
              <a:gd name="connsiteX121" fmla="*/ 6551271 w 6839381"/>
              <a:gd name="connsiteY121" fmla="*/ 3727048 h 4653023"/>
              <a:gd name="connsiteX122" fmla="*/ 6585995 w 6839381"/>
              <a:gd name="connsiteY122" fmla="*/ 3634451 h 4653023"/>
              <a:gd name="connsiteX123" fmla="*/ 6632294 w 6839381"/>
              <a:gd name="connsiteY123" fmla="*/ 3565003 h 4653023"/>
              <a:gd name="connsiteX124" fmla="*/ 6643868 w 6839381"/>
              <a:gd name="connsiteY124" fmla="*/ 3530279 h 4653023"/>
              <a:gd name="connsiteX125" fmla="*/ 6667018 w 6839381"/>
              <a:gd name="connsiteY125" fmla="*/ 3507129 h 4653023"/>
              <a:gd name="connsiteX126" fmla="*/ 6678592 w 6839381"/>
              <a:gd name="connsiteY126" fmla="*/ 3460831 h 4653023"/>
              <a:gd name="connsiteX127" fmla="*/ 6701742 w 6839381"/>
              <a:gd name="connsiteY127" fmla="*/ 3426107 h 4653023"/>
              <a:gd name="connsiteX128" fmla="*/ 6713317 w 6839381"/>
              <a:gd name="connsiteY128" fmla="*/ 3391382 h 4653023"/>
              <a:gd name="connsiteX129" fmla="*/ 6748041 w 6839381"/>
              <a:gd name="connsiteY129" fmla="*/ 3264061 h 4653023"/>
              <a:gd name="connsiteX130" fmla="*/ 6771190 w 6839381"/>
              <a:gd name="connsiteY130" fmla="*/ 3217762 h 4653023"/>
              <a:gd name="connsiteX131" fmla="*/ 6794339 w 6839381"/>
              <a:gd name="connsiteY131" fmla="*/ 3113590 h 4653023"/>
              <a:gd name="connsiteX132" fmla="*/ 6817489 w 6839381"/>
              <a:gd name="connsiteY132" fmla="*/ 2974694 h 4653023"/>
              <a:gd name="connsiteX133" fmla="*/ 6829063 w 6839381"/>
              <a:gd name="connsiteY133" fmla="*/ 2743200 h 4653023"/>
              <a:gd name="connsiteX134" fmla="*/ 6805914 w 6839381"/>
              <a:gd name="connsiteY134" fmla="*/ 1990846 h 4653023"/>
              <a:gd name="connsiteX135" fmla="*/ 6782765 w 6839381"/>
              <a:gd name="connsiteY135" fmla="*/ 1828800 h 4653023"/>
              <a:gd name="connsiteX136" fmla="*/ 6771190 w 6839381"/>
              <a:gd name="connsiteY136" fmla="*/ 1736203 h 4653023"/>
              <a:gd name="connsiteX137" fmla="*/ 6759615 w 6839381"/>
              <a:gd name="connsiteY137" fmla="*/ 1678329 h 4653023"/>
              <a:gd name="connsiteX138" fmla="*/ 6748041 w 6839381"/>
              <a:gd name="connsiteY138" fmla="*/ 1608881 h 4653023"/>
              <a:gd name="connsiteX139" fmla="*/ 6724891 w 6839381"/>
              <a:gd name="connsiteY139" fmla="*/ 1562582 h 4653023"/>
              <a:gd name="connsiteX140" fmla="*/ 6713317 w 6839381"/>
              <a:gd name="connsiteY140" fmla="*/ 1516284 h 4653023"/>
              <a:gd name="connsiteX141" fmla="*/ 6690167 w 6839381"/>
              <a:gd name="connsiteY141" fmla="*/ 1423686 h 4653023"/>
              <a:gd name="connsiteX142" fmla="*/ 6643868 w 6839381"/>
              <a:gd name="connsiteY142" fmla="*/ 1342663 h 4653023"/>
              <a:gd name="connsiteX143" fmla="*/ 6620719 w 6839381"/>
              <a:gd name="connsiteY143" fmla="*/ 1273215 h 4653023"/>
              <a:gd name="connsiteX144" fmla="*/ 6597570 w 6839381"/>
              <a:gd name="connsiteY144" fmla="*/ 1238491 h 4653023"/>
              <a:gd name="connsiteX145" fmla="*/ 6574420 w 6839381"/>
              <a:gd name="connsiteY145" fmla="*/ 1157469 h 4653023"/>
              <a:gd name="connsiteX146" fmla="*/ 6551271 w 6839381"/>
              <a:gd name="connsiteY146" fmla="*/ 1041722 h 4653023"/>
              <a:gd name="connsiteX147" fmla="*/ 6528122 w 6839381"/>
              <a:gd name="connsiteY147" fmla="*/ 821803 h 4653023"/>
              <a:gd name="connsiteX148" fmla="*/ 6504972 w 6839381"/>
              <a:gd name="connsiteY148" fmla="*/ 775504 h 4653023"/>
              <a:gd name="connsiteX149" fmla="*/ 6470248 w 6839381"/>
              <a:gd name="connsiteY149" fmla="*/ 625033 h 4653023"/>
              <a:gd name="connsiteX150" fmla="*/ 6447099 w 6839381"/>
              <a:gd name="connsiteY150" fmla="*/ 578734 h 4653023"/>
              <a:gd name="connsiteX151" fmla="*/ 6435524 w 6839381"/>
              <a:gd name="connsiteY151" fmla="*/ 544010 h 4653023"/>
              <a:gd name="connsiteX152" fmla="*/ 6412375 w 6839381"/>
              <a:gd name="connsiteY152" fmla="*/ 509286 h 4653023"/>
              <a:gd name="connsiteX153" fmla="*/ 6377651 w 6839381"/>
              <a:gd name="connsiteY153" fmla="*/ 428263 h 4653023"/>
              <a:gd name="connsiteX154" fmla="*/ 6319777 w 6839381"/>
              <a:gd name="connsiteY154" fmla="*/ 370390 h 4653023"/>
              <a:gd name="connsiteX155" fmla="*/ 6261904 w 6839381"/>
              <a:gd name="connsiteY155" fmla="*/ 312517 h 4653023"/>
              <a:gd name="connsiteX156" fmla="*/ 6204030 w 6839381"/>
              <a:gd name="connsiteY156" fmla="*/ 266218 h 4653023"/>
              <a:gd name="connsiteX157" fmla="*/ 6169306 w 6839381"/>
              <a:gd name="connsiteY157" fmla="*/ 231494 h 4653023"/>
              <a:gd name="connsiteX158" fmla="*/ 6134582 w 6839381"/>
              <a:gd name="connsiteY158" fmla="*/ 219919 h 4653023"/>
              <a:gd name="connsiteX159" fmla="*/ 6065134 w 6839381"/>
              <a:gd name="connsiteY159" fmla="*/ 173620 h 4653023"/>
              <a:gd name="connsiteX160" fmla="*/ 6030410 w 6839381"/>
              <a:gd name="connsiteY160" fmla="*/ 150471 h 4653023"/>
              <a:gd name="connsiteX161" fmla="*/ 5960962 w 6839381"/>
              <a:gd name="connsiteY161" fmla="*/ 115747 h 4653023"/>
              <a:gd name="connsiteX162" fmla="*/ 5926238 w 6839381"/>
              <a:gd name="connsiteY162" fmla="*/ 104172 h 4653023"/>
              <a:gd name="connsiteX163" fmla="*/ 5833641 w 6839381"/>
              <a:gd name="connsiteY163" fmla="*/ 81023 h 4653023"/>
              <a:gd name="connsiteX164" fmla="*/ 5798917 w 6839381"/>
              <a:gd name="connsiteY164" fmla="*/ 69448 h 4653023"/>
              <a:gd name="connsiteX165" fmla="*/ 5660020 w 6839381"/>
              <a:gd name="connsiteY165" fmla="*/ 46299 h 4653023"/>
              <a:gd name="connsiteX166" fmla="*/ 5613722 w 6839381"/>
              <a:gd name="connsiteY166" fmla="*/ 34724 h 4653023"/>
              <a:gd name="connsiteX167" fmla="*/ 5347504 w 6839381"/>
              <a:gd name="connsiteY167" fmla="*/ 23150 h 4653023"/>
              <a:gd name="connsiteX168" fmla="*/ 3472405 w 6839381"/>
              <a:gd name="connsiteY168" fmla="*/ 46299 h 4653023"/>
              <a:gd name="connsiteX169" fmla="*/ 3356658 w 6839381"/>
              <a:gd name="connsiteY169" fmla="*/ 57874 h 4653023"/>
              <a:gd name="connsiteX170" fmla="*/ 2870522 w 6839381"/>
              <a:gd name="connsiteY170" fmla="*/ 81023 h 4653023"/>
              <a:gd name="connsiteX171" fmla="*/ 1875099 w 6839381"/>
              <a:gd name="connsiteY171" fmla="*/ 57874 h 4653023"/>
              <a:gd name="connsiteX172" fmla="*/ 1747777 w 6839381"/>
              <a:gd name="connsiteY172" fmla="*/ 23150 h 4653023"/>
              <a:gd name="connsiteX173" fmla="*/ 1446836 w 6839381"/>
              <a:gd name="connsiteY173" fmla="*/ 0 h 4653023"/>
              <a:gd name="connsiteX174" fmla="*/ 810228 w 6839381"/>
              <a:gd name="connsiteY174" fmla="*/ 11575 h 4653023"/>
              <a:gd name="connsiteX175" fmla="*/ 717630 w 6839381"/>
              <a:gd name="connsiteY175" fmla="*/ 23150 h 4653023"/>
              <a:gd name="connsiteX176" fmla="*/ 625033 w 6839381"/>
              <a:gd name="connsiteY176" fmla="*/ 46299 h 4653023"/>
              <a:gd name="connsiteX177" fmla="*/ 567160 w 6839381"/>
              <a:gd name="connsiteY177" fmla="*/ 92598 h 4653023"/>
              <a:gd name="connsiteX178" fmla="*/ 532436 w 6839381"/>
              <a:gd name="connsiteY178" fmla="*/ 115747 h 4653023"/>
              <a:gd name="connsiteX179" fmla="*/ 509286 w 6839381"/>
              <a:gd name="connsiteY179" fmla="*/ 138896 h 4653023"/>
              <a:gd name="connsiteX180" fmla="*/ 474562 w 6839381"/>
              <a:gd name="connsiteY180" fmla="*/ 150471 h 4653023"/>
              <a:gd name="connsiteX181" fmla="*/ 428263 w 6839381"/>
              <a:gd name="connsiteY181" fmla="*/ 173620 h 4653023"/>
              <a:gd name="connsiteX182" fmla="*/ 324091 w 6839381"/>
              <a:gd name="connsiteY182" fmla="*/ 266218 h 4653023"/>
              <a:gd name="connsiteX183" fmla="*/ 300942 w 6839381"/>
              <a:gd name="connsiteY183" fmla="*/ 300942 h 4653023"/>
              <a:gd name="connsiteX184" fmla="*/ 254643 w 6839381"/>
              <a:gd name="connsiteY184" fmla="*/ 347241 h 4653023"/>
              <a:gd name="connsiteX185" fmla="*/ 231494 w 6839381"/>
              <a:gd name="connsiteY185" fmla="*/ 416689 h 4653023"/>
              <a:gd name="connsiteX186" fmla="*/ 219919 w 6839381"/>
              <a:gd name="connsiteY186" fmla="*/ 451413 h 4653023"/>
              <a:gd name="connsiteX187" fmla="*/ 208344 w 6839381"/>
              <a:gd name="connsiteY187" fmla="*/ 497712 h 4653023"/>
              <a:gd name="connsiteX188" fmla="*/ 162046 w 6839381"/>
              <a:gd name="connsiteY188" fmla="*/ 567160 h 4653023"/>
              <a:gd name="connsiteX189" fmla="*/ 150471 w 6839381"/>
              <a:gd name="connsiteY189" fmla="*/ 613458 h 4653023"/>
              <a:gd name="connsiteX190" fmla="*/ 127322 w 6839381"/>
              <a:gd name="connsiteY190" fmla="*/ 659757 h 4653023"/>
              <a:gd name="connsiteX191" fmla="*/ 81023 w 6839381"/>
              <a:gd name="connsiteY191" fmla="*/ 787079 h 4653023"/>
              <a:gd name="connsiteX192" fmla="*/ 69448 w 6839381"/>
              <a:gd name="connsiteY192" fmla="*/ 891251 h 4653023"/>
              <a:gd name="connsiteX193" fmla="*/ 57874 w 6839381"/>
              <a:gd name="connsiteY193" fmla="*/ 937550 h 4653023"/>
              <a:gd name="connsiteX194" fmla="*/ 46299 w 6839381"/>
              <a:gd name="connsiteY194" fmla="*/ 995423 h 4653023"/>
              <a:gd name="connsiteX195" fmla="*/ 23149 w 6839381"/>
              <a:gd name="connsiteY195" fmla="*/ 1099595 h 4653023"/>
              <a:gd name="connsiteX196" fmla="*/ 0 w 6839381"/>
              <a:gd name="connsiteY196" fmla="*/ 1261641 h 4653023"/>
              <a:gd name="connsiteX197" fmla="*/ 23149 w 6839381"/>
              <a:gd name="connsiteY197" fmla="*/ 2210765 h 4653023"/>
              <a:gd name="connsiteX198" fmla="*/ 34724 w 6839381"/>
              <a:gd name="connsiteY198" fmla="*/ 2384385 h 4653023"/>
              <a:gd name="connsiteX199" fmla="*/ 46299 w 6839381"/>
              <a:gd name="connsiteY199" fmla="*/ 2453833 h 4653023"/>
              <a:gd name="connsiteX200" fmla="*/ 81023 w 6839381"/>
              <a:gd name="connsiteY200" fmla="*/ 2708476 h 4653023"/>
              <a:gd name="connsiteX201" fmla="*/ 115747 w 6839381"/>
              <a:gd name="connsiteY201" fmla="*/ 3067291 h 4653023"/>
              <a:gd name="connsiteX202" fmla="*/ 138896 w 6839381"/>
              <a:gd name="connsiteY202" fmla="*/ 3275636 h 4653023"/>
              <a:gd name="connsiteX203" fmla="*/ 162046 w 6839381"/>
              <a:gd name="connsiteY203" fmla="*/ 3414532 h 4653023"/>
              <a:gd name="connsiteX204" fmla="*/ 185195 w 6839381"/>
              <a:gd name="connsiteY204" fmla="*/ 3495555 h 4653023"/>
              <a:gd name="connsiteX205" fmla="*/ 231494 w 6839381"/>
              <a:gd name="connsiteY205" fmla="*/ 3576577 h 4653023"/>
              <a:gd name="connsiteX206" fmla="*/ 266218 w 6839381"/>
              <a:gd name="connsiteY206" fmla="*/ 3634451 h 4653023"/>
              <a:gd name="connsiteX207" fmla="*/ 324091 w 6839381"/>
              <a:gd name="connsiteY207" fmla="*/ 3703899 h 4653023"/>
              <a:gd name="connsiteX208" fmla="*/ 381965 w 6839381"/>
              <a:gd name="connsiteY208" fmla="*/ 3796496 h 4653023"/>
              <a:gd name="connsiteX209" fmla="*/ 439838 w 6839381"/>
              <a:gd name="connsiteY209" fmla="*/ 3877519 h 4653023"/>
              <a:gd name="connsiteX210" fmla="*/ 462987 w 6839381"/>
              <a:gd name="connsiteY210" fmla="*/ 3900669 h 4653023"/>
              <a:gd name="connsiteX211" fmla="*/ 497711 w 6839381"/>
              <a:gd name="connsiteY211" fmla="*/ 3923818 h 4653023"/>
              <a:gd name="connsiteX212" fmla="*/ 544010 w 6839381"/>
              <a:gd name="connsiteY212" fmla="*/ 3970117 h 4653023"/>
              <a:gd name="connsiteX213" fmla="*/ 590309 w 6839381"/>
              <a:gd name="connsiteY213" fmla="*/ 3993266 h 4653023"/>
              <a:gd name="connsiteX214" fmla="*/ 625033 w 6839381"/>
              <a:gd name="connsiteY214" fmla="*/ 4016415 h 4653023"/>
              <a:gd name="connsiteX215" fmla="*/ 682906 w 6839381"/>
              <a:gd name="connsiteY215" fmla="*/ 4062714 h 4653023"/>
              <a:gd name="connsiteX216" fmla="*/ 752355 w 6839381"/>
              <a:gd name="connsiteY216" fmla="*/ 4085863 h 4653023"/>
              <a:gd name="connsiteX217" fmla="*/ 775504 w 6839381"/>
              <a:gd name="connsiteY217" fmla="*/ 4109013 h 4653023"/>
              <a:gd name="connsiteX218" fmla="*/ 810228 w 6839381"/>
              <a:gd name="connsiteY218" fmla="*/ 4120588 h 4653023"/>
              <a:gd name="connsiteX219" fmla="*/ 856527 w 6839381"/>
              <a:gd name="connsiteY219" fmla="*/ 4143737 h 4653023"/>
              <a:gd name="connsiteX220" fmla="*/ 891251 w 6839381"/>
              <a:gd name="connsiteY220" fmla="*/ 4166886 h 4653023"/>
              <a:gd name="connsiteX221" fmla="*/ 925975 w 6839381"/>
              <a:gd name="connsiteY221" fmla="*/ 4178461 h 4653023"/>
              <a:gd name="connsiteX222" fmla="*/ 972274 w 6839381"/>
              <a:gd name="connsiteY222" fmla="*/ 4201610 h 4653023"/>
              <a:gd name="connsiteX223" fmla="*/ 1006998 w 6839381"/>
              <a:gd name="connsiteY223" fmla="*/ 4213185 h 4653023"/>
              <a:gd name="connsiteX224" fmla="*/ 1041722 w 6839381"/>
              <a:gd name="connsiteY224" fmla="*/ 4236334 h 4653023"/>
              <a:gd name="connsiteX225" fmla="*/ 1111170 w 6839381"/>
              <a:gd name="connsiteY225" fmla="*/ 4259484 h 4653023"/>
              <a:gd name="connsiteX226" fmla="*/ 1145894 w 6839381"/>
              <a:gd name="connsiteY226" fmla="*/ 4271058 h 4653023"/>
              <a:gd name="connsiteX227" fmla="*/ 1169043 w 6839381"/>
              <a:gd name="connsiteY227" fmla="*/ 4294208 h 4653023"/>
              <a:gd name="connsiteX228" fmla="*/ 1250066 w 6839381"/>
              <a:gd name="connsiteY228" fmla="*/ 4317357 h 4653023"/>
              <a:gd name="connsiteX229" fmla="*/ 1342663 w 6839381"/>
              <a:gd name="connsiteY229" fmla="*/ 4340507 h 4653023"/>
              <a:gd name="connsiteX230" fmla="*/ 1574157 w 6839381"/>
              <a:gd name="connsiteY230" fmla="*/ 4328932 h 4653023"/>
              <a:gd name="connsiteX231" fmla="*/ 1643605 w 6839381"/>
              <a:gd name="connsiteY231" fmla="*/ 4305782 h 4653023"/>
              <a:gd name="connsiteX232" fmla="*/ 1678329 w 6839381"/>
              <a:gd name="connsiteY232" fmla="*/ 4294208 h 4653023"/>
              <a:gd name="connsiteX233" fmla="*/ 2118167 w 6839381"/>
              <a:gd name="connsiteY233" fmla="*/ 4282633 h 4653023"/>
              <a:gd name="connsiteX234" fmla="*/ 2152891 w 6839381"/>
              <a:gd name="connsiteY234" fmla="*/ 4271058 h 4653023"/>
              <a:gd name="connsiteX235" fmla="*/ 2233914 w 6839381"/>
              <a:gd name="connsiteY235" fmla="*/ 4247909 h 4653023"/>
              <a:gd name="connsiteX236" fmla="*/ 2268638 w 6839381"/>
              <a:gd name="connsiteY236" fmla="*/ 4224760 h 4653023"/>
              <a:gd name="connsiteX237" fmla="*/ 2291787 w 6839381"/>
              <a:gd name="connsiteY237" fmla="*/ 4201610 h 4653023"/>
              <a:gd name="connsiteX238" fmla="*/ 2326511 w 6839381"/>
              <a:gd name="connsiteY238" fmla="*/ 4190036 h 4653023"/>
              <a:gd name="connsiteX239" fmla="*/ 2384385 w 6839381"/>
              <a:gd name="connsiteY239" fmla="*/ 4132162 h 4653023"/>
              <a:gd name="connsiteX240" fmla="*/ 2419109 w 6839381"/>
              <a:gd name="connsiteY240" fmla="*/ 4062714 h 4653023"/>
              <a:gd name="connsiteX241" fmla="*/ 2407534 w 6839381"/>
              <a:gd name="connsiteY241" fmla="*/ 3970117 h 4653023"/>
              <a:gd name="connsiteX242" fmla="*/ 2384385 w 6839381"/>
              <a:gd name="connsiteY242" fmla="*/ 3946967 h 4653023"/>
              <a:gd name="connsiteX243" fmla="*/ 2349661 w 6839381"/>
              <a:gd name="connsiteY243" fmla="*/ 3923818 h 4653023"/>
              <a:gd name="connsiteX244" fmla="*/ 2326511 w 6839381"/>
              <a:gd name="connsiteY244" fmla="*/ 3900669 h 4653023"/>
              <a:gd name="connsiteX245" fmla="*/ 2291787 w 6839381"/>
              <a:gd name="connsiteY245" fmla="*/ 3889094 h 4653023"/>
              <a:gd name="connsiteX246" fmla="*/ 2257063 w 6839381"/>
              <a:gd name="connsiteY246" fmla="*/ 3865945 h 4653023"/>
              <a:gd name="connsiteX247" fmla="*/ 2187615 w 6839381"/>
              <a:gd name="connsiteY247" fmla="*/ 3842795 h 4653023"/>
              <a:gd name="connsiteX248" fmla="*/ 2118167 w 6839381"/>
              <a:gd name="connsiteY248" fmla="*/ 3819646 h 4653023"/>
              <a:gd name="connsiteX249" fmla="*/ 2083443 w 6839381"/>
              <a:gd name="connsiteY249" fmla="*/ 3808071 h 4653023"/>
              <a:gd name="connsiteX250" fmla="*/ 2037144 w 6839381"/>
              <a:gd name="connsiteY250" fmla="*/ 3796496 h 4653023"/>
              <a:gd name="connsiteX251" fmla="*/ 1932972 w 6839381"/>
              <a:gd name="connsiteY251" fmla="*/ 3773347 h 4653023"/>
              <a:gd name="connsiteX252" fmla="*/ 1863524 w 6839381"/>
              <a:gd name="connsiteY252" fmla="*/ 3750198 h 4653023"/>
              <a:gd name="connsiteX253" fmla="*/ 1828800 w 6839381"/>
              <a:gd name="connsiteY253" fmla="*/ 3738623 h 4653023"/>
              <a:gd name="connsiteX254" fmla="*/ 1794076 w 6839381"/>
              <a:gd name="connsiteY254" fmla="*/ 3727048 h 4653023"/>
              <a:gd name="connsiteX255" fmla="*/ 1759352 w 6839381"/>
              <a:gd name="connsiteY255" fmla="*/ 3703899 h 4653023"/>
              <a:gd name="connsiteX256" fmla="*/ 1736203 w 6839381"/>
              <a:gd name="connsiteY256" fmla="*/ 3669175 h 4653023"/>
              <a:gd name="connsiteX257" fmla="*/ 1713053 w 6839381"/>
              <a:gd name="connsiteY257" fmla="*/ 3646026 h 4653023"/>
              <a:gd name="connsiteX258" fmla="*/ 1701479 w 6839381"/>
              <a:gd name="connsiteY258" fmla="*/ 3611301 h 4653023"/>
              <a:gd name="connsiteX259" fmla="*/ 1678329 w 6839381"/>
              <a:gd name="connsiteY259" fmla="*/ 3576577 h 4653023"/>
              <a:gd name="connsiteX260" fmla="*/ 1666755 w 6839381"/>
              <a:gd name="connsiteY260" fmla="*/ 3541853 h 4653023"/>
              <a:gd name="connsiteX261" fmla="*/ 1632030 w 6839381"/>
              <a:gd name="connsiteY261" fmla="*/ 3472405 h 4653023"/>
              <a:gd name="connsiteX262" fmla="*/ 1643605 w 6839381"/>
              <a:gd name="connsiteY262" fmla="*/ 3125165 h 4653023"/>
              <a:gd name="connsiteX263" fmla="*/ 1666755 w 6839381"/>
              <a:gd name="connsiteY263" fmla="*/ 3055717 h 4653023"/>
              <a:gd name="connsiteX264" fmla="*/ 1678329 w 6839381"/>
              <a:gd name="connsiteY264" fmla="*/ 3020993 h 4653023"/>
              <a:gd name="connsiteX265" fmla="*/ 1689904 w 6839381"/>
              <a:gd name="connsiteY265" fmla="*/ 2986269 h 4653023"/>
              <a:gd name="connsiteX266" fmla="*/ 1689904 w 6839381"/>
              <a:gd name="connsiteY266" fmla="*/ 2916820 h 4653023"/>
              <a:gd name="connsiteX0" fmla="*/ 1689904 w 6839381"/>
              <a:gd name="connsiteY0" fmla="*/ 2916820 h 4653023"/>
              <a:gd name="connsiteX1" fmla="*/ 1747777 w 6839381"/>
              <a:gd name="connsiteY1" fmla="*/ 2882096 h 4653023"/>
              <a:gd name="connsiteX2" fmla="*/ 1736203 w 6839381"/>
              <a:gd name="connsiteY2" fmla="*/ 2789499 h 4653023"/>
              <a:gd name="connsiteX3" fmla="*/ 1724628 w 6839381"/>
              <a:gd name="connsiteY3" fmla="*/ 2743200 h 4653023"/>
              <a:gd name="connsiteX4" fmla="*/ 1713053 w 6839381"/>
              <a:gd name="connsiteY4" fmla="*/ 2685327 h 4653023"/>
              <a:gd name="connsiteX5" fmla="*/ 1724628 w 6839381"/>
              <a:gd name="connsiteY5" fmla="*/ 2164466 h 4653023"/>
              <a:gd name="connsiteX6" fmla="*/ 1759352 w 6839381"/>
              <a:gd name="connsiteY6" fmla="*/ 2095018 h 4653023"/>
              <a:gd name="connsiteX7" fmla="*/ 1794076 w 6839381"/>
              <a:gd name="connsiteY7" fmla="*/ 2071869 h 4653023"/>
              <a:gd name="connsiteX8" fmla="*/ 1840375 w 6839381"/>
              <a:gd name="connsiteY8" fmla="*/ 2025570 h 4653023"/>
              <a:gd name="connsiteX9" fmla="*/ 1932972 w 6839381"/>
              <a:gd name="connsiteY9" fmla="*/ 1979271 h 4653023"/>
              <a:gd name="connsiteX10" fmla="*/ 1967696 w 6839381"/>
              <a:gd name="connsiteY10" fmla="*/ 1967696 h 4653023"/>
              <a:gd name="connsiteX11" fmla="*/ 2083443 w 6839381"/>
              <a:gd name="connsiteY11" fmla="*/ 1944547 h 4653023"/>
              <a:gd name="connsiteX12" fmla="*/ 2141317 w 6839381"/>
              <a:gd name="connsiteY12" fmla="*/ 1932972 h 4653023"/>
              <a:gd name="connsiteX13" fmla="*/ 2233914 w 6839381"/>
              <a:gd name="connsiteY13" fmla="*/ 1909823 h 4653023"/>
              <a:gd name="connsiteX14" fmla="*/ 2662177 w 6839381"/>
              <a:gd name="connsiteY14" fmla="*/ 1898248 h 4653023"/>
              <a:gd name="connsiteX15" fmla="*/ 3310360 w 6839381"/>
              <a:gd name="connsiteY15" fmla="*/ 1909823 h 4653023"/>
              <a:gd name="connsiteX16" fmla="*/ 3518704 w 6839381"/>
              <a:gd name="connsiteY16" fmla="*/ 1921398 h 4653023"/>
              <a:gd name="connsiteX17" fmla="*/ 4340506 w 6839381"/>
              <a:gd name="connsiteY17" fmla="*/ 1944547 h 4653023"/>
              <a:gd name="connsiteX18" fmla="*/ 4583575 w 6839381"/>
              <a:gd name="connsiteY18" fmla="*/ 1956122 h 4653023"/>
              <a:gd name="connsiteX19" fmla="*/ 4618299 w 6839381"/>
              <a:gd name="connsiteY19" fmla="*/ 1967696 h 4653023"/>
              <a:gd name="connsiteX20" fmla="*/ 4757195 w 6839381"/>
              <a:gd name="connsiteY20" fmla="*/ 1979271 h 4653023"/>
              <a:gd name="connsiteX21" fmla="*/ 4861367 w 6839381"/>
              <a:gd name="connsiteY21" fmla="*/ 1990846 h 4653023"/>
              <a:gd name="connsiteX22" fmla="*/ 4977114 w 6839381"/>
              <a:gd name="connsiteY22" fmla="*/ 2025570 h 4653023"/>
              <a:gd name="connsiteX23" fmla="*/ 5011838 w 6839381"/>
              <a:gd name="connsiteY23" fmla="*/ 2037145 h 4653023"/>
              <a:gd name="connsiteX24" fmla="*/ 5081286 w 6839381"/>
              <a:gd name="connsiteY24" fmla="*/ 2083443 h 4653023"/>
              <a:gd name="connsiteX25" fmla="*/ 5116010 w 6839381"/>
              <a:gd name="connsiteY25" fmla="*/ 2095018 h 4653023"/>
              <a:gd name="connsiteX26" fmla="*/ 5197033 w 6839381"/>
              <a:gd name="connsiteY26" fmla="*/ 2129742 h 4653023"/>
              <a:gd name="connsiteX27" fmla="*/ 5266481 w 6839381"/>
              <a:gd name="connsiteY27" fmla="*/ 2199190 h 4653023"/>
              <a:gd name="connsiteX28" fmla="*/ 5278056 w 6839381"/>
              <a:gd name="connsiteY28" fmla="*/ 2233914 h 4653023"/>
              <a:gd name="connsiteX29" fmla="*/ 5324355 w 6839381"/>
              <a:gd name="connsiteY29" fmla="*/ 2303362 h 4653023"/>
              <a:gd name="connsiteX30" fmla="*/ 5359079 w 6839381"/>
              <a:gd name="connsiteY30" fmla="*/ 2430684 h 4653023"/>
              <a:gd name="connsiteX31" fmla="*/ 5347504 w 6839381"/>
              <a:gd name="connsiteY31" fmla="*/ 2523281 h 4653023"/>
              <a:gd name="connsiteX32" fmla="*/ 5324355 w 6839381"/>
              <a:gd name="connsiteY32" fmla="*/ 2592729 h 4653023"/>
              <a:gd name="connsiteX33" fmla="*/ 5312780 w 6839381"/>
              <a:gd name="connsiteY33" fmla="*/ 2627453 h 4653023"/>
              <a:gd name="connsiteX34" fmla="*/ 5301205 w 6839381"/>
              <a:gd name="connsiteY34" fmla="*/ 2696901 h 4653023"/>
              <a:gd name="connsiteX35" fmla="*/ 5312780 w 6839381"/>
              <a:gd name="connsiteY35" fmla="*/ 2939970 h 4653023"/>
              <a:gd name="connsiteX36" fmla="*/ 5335929 w 6839381"/>
              <a:gd name="connsiteY36" fmla="*/ 3020993 h 4653023"/>
              <a:gd name="connsiteX37" fmla="*/ 5347504 w 6839381"/>
              <a:gd name="connsiteY37" fmla="*/ 3078866 h 4653023"/>
              <a:gd name="connsiteX38" fmla="*/ 5370653 w 6839381"/>
              <a:gd name="connsiteY38" fmla="*/ 3217762 h 4653023"/>
              <a:gd name="connsiteX39" fmla="*/ 5382228 w 6839381"/>
              <a:gd name="connsiteY39" fmla="*/ 3275636 h 4653023"/>
              <a:gd name="connsiteX40" fmla="*/ 5405377 w 6839381"/>
              <a:gd name="connsiteY40" fmla="*/ 3345084 h 4653023"/>
              <a:gd name="connsiteX41" fmla="*/ 5416952 w 6839381"/>
              <a:gd name="connsiteY41" fmla="*/ 3379808 h 4653023"/>
              <a:gd name="connsiteX42" fmla="*/ 5440101 w 6839381"/>
              <a:gd name="connsiteY42" fmla="*/ 3414532 h 4653023"/>
              <a:gd name="connsiteX43" fmla="*/ 5428527 w 6839381"/>
              <a:gd name="connsiteY43" fmla="*/ 3495555 h 4653023"/>
              <a:gd name="connsiteX44" fmla="*/ 5416952 w 6839381"/>
              <a:gd name="connsiteY44" fmla="*/ 3530279 h 4653023"/>
              <a:gd name="connsiteX45" fmla="*/ 5347504 w 6839381"/>
              <a:gd name="connsiteY45" fmla="*/ 3576577 h 4653023"/>
              <a:gd name="connsiteX46" fmla="*/ 5324355 w 6839381"/>
              <a:gd name="connsiteY46" fmla="*/ 3599727 h 4653023"/>
              <a:gd name="connsiteX47" fmla="*/ 5254906 w 6839381"/>
              <a:gd name="connsiteY47" fmla="*/ 3622876 h 4653023"/>
              <a:gd name="connsiteX48" fmla="*/ 5197033 w 6839381"/>
              <a:gd name="connsiteY48" fmla="*/ 3657600 h 4653023"/>
              <a:gd name="connsiteX49" fmla="*/ 5127585 w 6839381"/>
              <a:gd name="connsiteY49" fmla="*/ 3703899 h 4653023"/>
              <a:gd name="connsiteX50" fmla="*/ 5092861 w 6839381"/>
              <a:gd name="connsiteY50" fmla="*/ 3727048 h 4653023"/>
              <a:gd name="connsiteX51" fmla="*/ 5058137 w 6839381"/>
              <a:gd name="connsiteY51" fmla="*/ 3738623 h 4653023"/>
              <a:gd name="connsiteX52" fmla="*/ 5023413 w 6839381"/>
              <a:gd name="connsiteY52" fmla="*/ 3761772 h 4653023"/>
              <a:gd name="connsiteX53" fmla="*/ 4977114 w 6839381"/>
              <a:gd name="connsiteY53" fmla="*/ 3773347 h 4653023"/>
              <a:gd name="connsiteX54" fmla="*/ 4699322 w 6839381"/>
              <a:gd name="connsiteY54" fmla="*/ 3761772 h 4653023"/>
              <a:gd name="connsiteX55" fmla="*/ 4629874 w 6839381"/>
              <a:gd name="connsiteY55" fmla="*/ 3750198 h 4653023"/>
              <a:gd name="connsiteX56" fmla="*/ 4514127 w 6839381"/>
              <a:gd name="connsiteY56" fmla="*/ 3738623 h 4653023"/>
              <a:gd name="connsiteX57" fmla="*/ 4328932 w 6839381"/>
              <a:gd name="connsiteY57" fmla="*/ 3715474 h 4653023"/>
              <a:gd name="connsiteX58" fmla="*/ 4282633 w 6839381"/>
              <a:gd name="connsiteY58" fmla="*/ 3703899 h 4653023"/>
              <a:gd name="connsiteX59" fmla="*/ 4213185 w 6839381"/>
              <a:gd name="connsiteY59" fmla="*/ 3680750 h 4653023"/>
              <a:gd name="connsiteX60" fmla="*/ 4143737 w 6839381"/>
              <a:gd name="connsiteY60" fmla="*/ 3831221 h 4653023"/>
              <a:gd name="connsiteX61" fmla="*/ 4097438 w 6839381"/>
              <a:gd name="connsiteY61" fmla="*/ 3808071 h 4653023"/>
              <a:gd name="connsiteX62" fmla="*/ 3958542 w 6839381"/>
              <a:gd name="connsiteY62" fmla="*/ 3634451 h 4653023"/>
              <a:gd name="connsiteX63" fmla="*/ 3923818 w 6839381"/>
              <a:gd name="connsiteY63" fmla="*/ 3622876 h 4653023"/>
              <a:gd name="connsiteX64" fmla="*/ 3877519 w 6839381"/>
              <a:gd name="connsiteY64" fmla="*/ 3611301 h 4653023"/>
              <a:gd name="connsiteX65" fmla="*/ 3842795 w 6839381"/>
              <a:gd name="connsiteY65" fmla="*/ 3599727 h 4653023"/>
              <a:gd name="connsiteX66" fmla="*/ 3761772 w 6839381"/>
              <a:gd name="connsiteY66" fmla="*/ 3588152 h 4653023"/>
              <a:gd name="connsiteX67" fmla="*/ 3206187 w 6839381"/>
              <a:gd name="connsiteY67" fmla="*/ 3565003 h 4653023"/>
              <a:gd name="connsiteX68" fmla="*/ 2951544 w 6839381"/>
              <a:gd name="connsiteY68" fmla="*/ 3576577 h 4653023"/>
              <a:gd name="connsiteX69" fmla="*/ 2905246 w 6839381"/>
              <a:gd name="connsiteY69" fmla="*/ 3588152 h 4653023"/>
              <a:gd name="connsiteX70" fmla="*/ 2835798 w 6839381"/>
              <a:gd name="connsiteY70" fmla="*/ 3611301 h 4653023"/>
              <a:gd name="connsiteX71" fmla="*/ 2801074 w 6839381"/>
              <a:gd name="connsiteY71" fmla="*/ 3634451 h 4653023"/>
              <a:gd name="connsiteX72" fmla="*/ 2766349 w 6839381"/>
              <a:gd name="connsiteY72" fmla="*/ 3646026 h 4653023"/>
              <a:gd name="connsiteX73" fmla="*/ 2673752 w 6839381"/>
              <a:gd name="connsiteY73" fmla="*/ 3715474 h 4653023"/>
              <a:gd name="connsiteX74" fmla="*/ 2639028 w 6839381"/>
              <a:gd name="connsiteY74" fmla="*/ 3738623 h 4653023"/>
              <a:gd name="connsiteX75" fmla="*/ 2581155 w 6839381"/>
              <a:gd name="connsiteY75" fmla="*/ 3796496 h 4653023"/>
              <a:gd name="connsiteX76" fmla="*/ 2558005 w 6839381"/>
              <a:gd name="connsiteY76" fmla="*/ 3831220 h 4653023"/>
              <a:gd name="connsiteX77" fmla="*/ 2534856 w 6839381"/>
              <a:gd name="connsiteY77" fmla="*/ 3854370 h 4653023"/>
              <a:gd name="connsiteX78" fmla="*/ 2523281 w 6839381"/>
              <a:gd name="connsiteY78" fmla="*/ 3889094 h 4653023"/>
              <a:gd name="connsiteX79" fmla="*/ 2488557 w 6839381"/>
              <a:gd name="connsiteY79" fmla="*/ 3958542 h 4653023"/>
              <a:gd name="connsiteX80" fmla="*/ 2500132 w 6839381"/>
              <a:gd name="connsiteY80" fmla="*/ 4305782 h 4653023"/>
              <a:gd name="connsiteX81" fmla="*/ 2546430 w 6839381"/>
              <a:gd name="connsiteY81" fmla="*/ 4409955 h 4653023"/>
              <a:gd name="connsiteX82" fmla="*/ 2465407 w 6839381"/>
              <a:gd name="connsiteY82" fmla="*/ 4653023 h 4653023"/>
              <a:gd name="connsiteX83" fmla="*/ 2708476 w 6839381"/>
              <a:gd name="connsiteY83" fmla="*/ 4502552 h 4653023"/>
              <a:gd name="connsiteX84" fmla="*/ 2777924 w 6839381"/>
              <a:gd name="connsiteY84" fmla="*/ 4525701 h 4653023"/>
              <a:gd name="connsiteX85" fmla="*/ 2824223 w 6839381"/>
              <a:gd name="connsiteY85" fmla="*/ 4537276 h 4653023"/>
              <a:gd name="connsiteX86" fmla="*/ 2928395 w 6839381"/>
              <a:gd name="connsiteY86" fmla="*/ 4560426 h 4653023"/>
              <a:gd name="connsiteX87" fmla="*/ 3032567 w 6839381"/>
              <a:gd name="connsiteY87" fmla="*/ 4572000 h 4653023"/>
              <a:gd name="connsiteX88" fmla="*/ 3275636 w 6839381"/>
              <a:gd name="connsiteY88" fmla="*/ 4583575 h 4653023"/>
              <a:gd name="connsiteX89" fmla="*/ 3750198 w 6839381"/>
              <a:gd name="connsiteY89" fmla="*/ 4572000 h 4653023"/>
              <a:gd name="connsiteX90" fmla="*/ 3831220 w 6839381"/>
              <a:gd name="connsiteY90" fmla="*/ 4560426 h 4653023"/>
              <a:gd name="connsiteX91" fmla="*/ 4166886 w 6839381"/>
              <a:gd name="connsiteY91" fmla="*/ 4537276 h 4653023"/>
              <a:gd name="connsiteX92" fmla="*/ 4259484 w 6839381"/>
              <a:gd name="connsiteY92" fmla="*/ 4525701 h 4653023"/>
              <a:gd name="connsiteX93" fmla="*/ 4363656 w 6839381"/>
              <a:gd name="connsiteY93" fmla="*/ 4514127 h 4653023"/>
              <a:gd name="connsiteX94" fmla="*/ 4421529 w 6839381"/>
              <a:gd name="connsiteY94" fmla="*/ 4502552 h 4653023"/>
              <a:gd name="connsiteX95" fmla="*/ 4456253 w 6839381"/>
              <a:gd name="connsiteY95" fmla="*/ 4490977 h 4653023"/>
              <a:gd name="connsiteX96" fmla="*/ 4641448 w 6839381"/>
              <a:gd name="connsiteY96" fmla="*/ 4467828 h 4653023"/>
              <a:gd name="connsiteX97" fmla="*/ 4687747 w 6839381"/>
              <a:gd name="connsiteY97" fmla="*/ 4456253 h 4653023"/>
              <a:gd name="connsiteX98" fmla="*/ 4849792 w 6839381"/>
              <a:gd name="connsiteY98" fmla="*/ 4433104 h 4653023"/>
              <a:gd name="connsiteX99" fmla="*/ 4907666 w 6839381"/>
              <a:gd name="connsiteY99" fmla="*/ 4421529 h 4653023"/>
              <a:gd name="connsiteX100" fmla="*/ 4953965 w 6839381"/>
              <a:gd name="connsiteY100" fmla="*/ 4409955 h 4653023"/>
              <a:gd name="connsiteX101" fmla="*/ 5023413 w 6839381"/>
              <a:gd name="connsiteY101" fmla="*/ 4398380 h 4653023"/>
              <a:gd name="connsiteX102" fmla="*/ 5139160 w 6839381"/>
              <a:gd name="connsiteY102" fmla="*/ 4375231 h 4653023"/>
              <a:gd name="connsiteX103" fmla="*/ 5324355 w 6839381"/>
              <a:gd name="connsiteY103" fmla="*/ 4352081 h 4653023"/>
              <a:gd name="connsiteX104" fmla="*/ 5359079 w 6839381"/>
              <a:gd name="connsiteY104" fmla="*/ 4340507 h 4653023"/>
              <a:gd name="connsiteX105" fmla="*/ 5544274 w 6839381"/>
              <a:gd name="connsiteY105" fmla="*/ 4317357 h 4653023"/>
              <a:gd name="connsiteX106" fmla="*/ 5671595 w 6839381"/>
              <a:gd name="connsiteY106" fmla="*/ 4294208 h 4653023"/>
              <a:gd name="connsiteX107" fmla="*/ 5798917 w 6839381"/>
              <a:gd name="connsiteY107" fmla="*/ 4271058 h 4653023"/>
              <a:gd name="connsiteX108" fmla="*/ 5891514 w 6839381"/>
              <a:gd name="connsiteY108" fmla="*/ 4236334 h 4653023"/>
              <a:gd name="connsiteX109" fmla="*/ 5995686 w 6839381"/>
              <a:gd name="connsiteY109" fmla="*/ 4213185 h 4653023"/>
              <a:gd name="connsiteX110" fmla="*/ 6041985 w 6839381"/>
              <a:gd name="connsiteY110" fmla="*/ 4190036 h 4653023"/>
              <a:gd name="connsiteX111" fmla="*/ 6111433 w 6839381"/>
              <a:gd name="connsiteY111" fmla="*/ 4166886 h 4653023"/>
              <a:gd name="connsiteX112" fmla="*/ 6146157 w 6839381"/>
              <a:gd name="connsiteY112" fmla="*/ 4155312 h 4653023"/>
              <a:gd name="connsiteX113" fmla="*/ 6204030 w 6839381"/>
              <a:gd name="connsiteY113" fmla="*/ 4143737 h 4653023"/>
              <a:gd name="connsiteX114" fmla="*/ 6273479 w 6839381"/>
              <a:gd name="connsiteY114" fmla="*/ 4109013 h 4653023"/>
              <a:gd name="connsiteX115" fmla="*/ 6296628 w 6839381"/>
              <a:gd name="connsiteY115" fmla="*/ 4074289 h 4653023"/>
              <a:gd name="connsiteX116" fmla="*/ 6366076 w 6839381"/>
              <a:gd name="connsiteY116" fmla="*/ 4016415 h 4653023"/>
              <a:gd name="connsiteX117" fmla="*/ 6389225 w 6839381"/>
              <a:gd name="connsiteY117" fmla="*/ 3981691 h 4653023"/>
              <a:gd name="connsiteX118" fmla="*/ 6423949 w 6839381"/>
              <a:gd name="connsiteY118" fmla="*/ 3935393 h 4653023"/>
              <a:gd name="connsiteX119" fmla="*/ 6470248 w 6839381"/>
              <a:gd name="connsiteY119" fmla="*/ 3854370 h 4653023"/>
              <a:gd name="connsiteX120" fmla="*/ 6493398 w 6839381"/>
              <a:gd name="connsiteY120" fmla="*/ 3796496 h 4653023"/>
              <a:gd name="connsiteX121" fmla="*/ 6551271 w 6839381"/>
              <a:gd name="connsiteY121" fmla="*/ 3727048 h 4653023"/>
              <a:gd name="connsiteX122" fmla="*/ 6585995 w 6839381"/>
              <a:gd name="connsiteY122" fmla="*/ 3634451 h 4653023"/>
              <a:gd name="connsiteX123" fmla="*/ 6632294 w 6839381"/>
              <a:gd name="connsiteY123" fmla="*/ 3565003 h 4653023"/>
              <a:gd name="connsiteX124" fmla="*/ 6643868 w 6839381"/>
              <a:gd name="connsiteY124" fmla="*/ 3530279 h 4653023"/>
              <a:gd name="connsiteX125" fmla="*/ 6667018 w 6839381"/>
              <a:gd name="connsiteY125" fmla="*/ 3507129 h 4653023"/>
              <a:gd name="connsiteX126" fmla="*/ 6678592 w 6839381"/>
              <a:gd name="connsiteY126" fmla="*/ 3460831 h 4653023"/>
              <a:gd name="connsiteX127" fmla="*/ 6701742 w 6839381"/>
              <a:gd name="connsiteY127" fmla="*/ 3426107 h 4653023"/>
              <a:gd name="connsiteX128" fmla="*/ 6713317 w 6839381"/>
              <a:gd name="connsiteY128" fmla="*/ 3391382 h 4653023"/>
              <a:gd name="connsiteX129" fmla="*/ 6748041 w 6839381"/>
              <a:gd name="connsiteY129" fmla="*/ 3264061 h 4653023"/>
              <a:gd name="connsiteX130" fmla="*/ 6771190 w 6839381"/>
              <a:gd name="connsiteY130" fmla="*/ 3217762 h 4653023"/>
              <a:gd name="connsiteX131" fmla="*/ 6794339 w 6839381"/>
              <a:gd name="connsiteY131" fmla="*/ 3113590 h 4653023"/>
              <a:gd name="connsiteX132" fmla="*/ 6817489 w 6839381"/>
              <a:gd name="connsiteY132" fmla="*/ 2974694 h 4653023"/>
              <a:gd name="connsiteX133" fmla="*/ 6829063 w 6839381"/>
              <a:gd name="connsiteY133" fmla="*/ 2743200 h 4653023"/>
              <a:gd name="connsiteX134" fmla="*/ 6805914 w 6839381"/>
              <a:gd name="connsiteY134" fmla="*/ 1990846 h 4653023"/>
              <a:gd name="connsiteX135" fmla="*/ 6782765 w 6839381"/>
              <a:gd name="connsiteY135" fmla="*/ 1828800 h 4653023"/>
              <a:gd name="connsiteX136" fmla="*/ 6771190 w 6839381"/>
              <a:gd name="connsiteY136" fmla="*/ 1736203 h 4653023"/>
              <a:gd name="connsiteX137" fmla="*/ 6759615 w 6839381"/>
              <a:gd name="connsiteY137" fmla="*/ 1678329 h 4653023"/>
              <a:gd name="connsiteX138" fmla="*/ 6748041 w 6839381"/>
              <a:gd name="connsiteY138" fmla="*/ 1608881 h 4653023"/>
              <a:gd name="connsiteX139" fmla="*/ 6724891 w 6839381"/>
              <a:gd name="connsiteY139" fmla="*/ 1562582 h 4653023"/>
              <a:gd name="connsiteX140" fmla="*/ 6713317 w 6839381"/>
              <a:gd name="connsiteY140" fmla="*/ 1516284 h 4653023"/>
              <a:gd name="connsiteX141" fmla="*/ 6690167 w 6839381"/>
              <a:gd name="connsiteY141" fmla="*/ 1423686 h 4653023"/>
              <a:gd name="connsiteX142" fmla="*/ 6643868 w 6839381"/>
              <a:gd name="connsiteY142" fmla="*/ 1342663 h 4653023"/>
              <a:gd name="connsiteX143" fmla="*/ 6620719 w 6839381"/>
              <a:gd name="connsiteY143" fmla="*/ 1273215 h 4653023"/>
              <a:gd name="connsiteX144" fmla="*/ 6597570 w 6839381"/>
              <a:gd name="connsiteY144" fmla="*/ 1238491 h 4653023"/>
              <a:gd name="connsiteX145" fmla="*/ 6574420 w 6839381"/>
              <a:gd name="connsiteY145" fmla="*/ 1157469 h 4653023"/>
              <a:gd name="connsiteX146" fmla="*/ 6551271 w 6839381"/>
              <a:gd name="connsiteY146" fmla="*/ 1041722 h 4653023"/>
              <a:gd name="connsiteX147" fmla="*/ 6528122 w 6839381"/>
              <a:gd name="connsiteY147" fmla="*/ 821803 h 4653023"/>
              <a:gd name="connsiteX148" fmla="*/ 6504972 w 6839381"/>
              <a:gd name="connsiteY148" fmla="*/ 775504 h 4653023"/>
              <a:gd name="connsiteX149" fmla="*/ 6470248 w 6839381"/>
              <a:gd name="connsiteY149" fmla="*/ 625033 h 4653023"/>
              <a:gd name="connsiteX150" fmla="*/ 6447099 w 6839381"/>
              <a:gd name="connsiteY150" fmla="*/ 578734 h 4653023"/>
              <a:gd name="connsiteX151" fmla="*/ 6435524 w 6839381"/>
              <a:gd name="connsiteY151" fmla="*/ 544010 h 4653023"/>
              <a:gd name="connsiteX152" fmla="*/ 6412375 w 6839381"/>
              <a:gd name="connsiteY152" fmla="*/ 509286 h 4653023"/>
              <a:gd name="connsiteX153" fmla="*/ 6377651 w 6839381"/>
              <a:gd name="connsiteY153" fmla="*/ 428263 h 4653023"/>
              <a:gd name="connsiteX154" fmla="*/ 6319777 w 6839381"/>
              <a:gd name="connsiteY154" fmla="*/ 370390 h 4653023"/>
              <a:gd name="connsiteX155" fmla="*/ 6261904 w 6839381"/>
              <a:gd name="connsiteY155" fmla="*/ 312517 h 4653023"/>
              <a:gd name="connsiteX156" fmla="*/ 6204030 w 6839381"/>
              <a:gd name="connsiteY156" fmla="*/ 266218 h 4653023"/>
              <a:gd name="connsiteX157" fmla="*/ 6169306 w 6839381"/>
              <a:gd name="connsiteY157" fmla="*/ 231494 h 4653023"/>
              <a:gd name="connsiteX158" fmla="*/ 6134582 w 6839381"/>
              <a:gd name="connsiteY158" fmla="*/ 219919 h 4653023"/>
              <a:gd name="connsiteX159" fmla="*/ 6065134 w 6839381"/>
              <a:gd name="connsiteY159" fmla="*/ 173620 h 4653023"/>
              <a:gd name="connsiteX160" fmla="*/ 6030410 w 6839381"/>
              <a:gd name="connsiteY160" fmla="*/ 150471 h 4653023"/>
              <a:gd name="connsiteX161" fmla="*/ 5960962 w 6839381"/>
              <a:gd name="connsiteY161" fmla="*/ 115747 h 4653023"/>
              <a:gd name="connsiteX162" fmla="*/ 5926238 w 6839381"/>
              <a:gd name="connsiteY162" fmla="*/ 104172 h 4653023"/>
              <a:gd name="connsiteX163" fmla="*/ 5833641 w 6839381"/>
              <a:gd name="connsiteY163" fmla="*/ 81023 h 4653023"/>
              <a:gd name="connsiteX164" fmla="*/ 5798917 w 6839381"/>
              <a:gd name="connsiteY164" fmla="*/ 69448 h 4653023"/>
              <a:gd name="connsiteX165" fmla="*/ 5660020 w 6839381"/>
              <a:gd name="connsiteY165" fmla="*/ 46299 h 4653023"/>
              <a:gd name="connsiteX166" fmla="*/ 5613722 w 6839381"/>
              <a:gd name="connsiteY166" fmla="*/ 34724 h 4653023"/>
              <a:gd name="connsiteX167" fmla="*/ 5347504 w 6839381"/>
              <a:gd name="connsiteY167" fmla="*/ 23150 h 4653023"/>
              <a:gd name="connsiteX168" fmla="*/ 3472405 w 6839381"/>
              <a:gd name="connsiteY168" fmla="*/ 46299 h 4653023"/>
              <a:gd name="connsiteX169" fmla="*/ 3356658 w 6839381"/>
              <a:gd name="connsiteY169" fmla="*/ 57874 h 4653023"/>
              <a:gd name="connsiteX170" fmla="*/ 2870522 w 6839381"/>
              <a:gd name="connsiteY170" fmla="*/ 81023 h 4653023"/>
              <a:gd name="connsiteX171" fmla="*/ 1875099 w 6839381"/>
              <a:gd name="connsiteY171" fmla="*/ 57874 h 4653023"/>
              <a:gd name="connsiteX172" fmla="*/ 1747777 w 6839381"/>
              <a:gd name="connsiteY172" fmla="*/ 23150 h 4653023"/>
              <a:gd name="connsiteX173" fmla="*/ 1446836 w 6839381"/>
              <a:gd name="connsiteY173" fmla="*/ 0 h 4653023"/>
              <a:gd name="connsiteX174" fmla="*/ 810228 w 6839381"/>
              <a:gd name="connsiteY174" fmla="*/ 11575 h 4653023"/>
              <a:gd name="connsiteX175" fmla="*/ 717630 w 6839381"/>
              <a:gd name="connsiteY175" fmla="*/ 23150 h 4653023"/>
              <a:gd name="connsiteX176" fmla="*/ 625033 w 6839381"/>
              <a:gd name="connsiteY176" fmla="*/ 46299 h 4653023"/>
              <a:gd name="connsiteX177" fmla="*/ 567160 w 6839381"/>
              <a:gd name="connsiteY177" fmla="*/ 92598 h 4653023"/>
              <a:gd name="connsiteX178" fmla="*/ 532436 w 6839381"/>
              <a:gd name="connsiteY178" fmla="*/ 115747 h 4653023"/>
              <a:gd name="connsiteX179" fmla="*/ 509286 w 6839381"/>
              <a:gd name="connsiteY179" fmla="*/ 138896 h 4653023"/>
              <a:gd name="connsiteX180" fmla="*/ 474562 w 6839381"/>
              <a:gd name="connsiteY180" fmla="*/ 150471 h 4653023"/>
              <a:gd name="connsiteX181" fmla="*/ 428263 w 6839381"/>
              <a:gd name="connsiteY181" fmla="*/ 173620 h 4653023"/>
              <a:gd name="connsiteX182" fmla="*/ 324091 w 6839381"/>
              <a:gd name="connsiteY182" fmla="*/ 266218 h 4653023"/>
              <a:gd name="connsiteX183" fmla="*/ 300942 w 6839381"/>
              <a:gd name="connsiteY183" fmla="*/ 300942 h 4653023"/>
              <a:gd name="connsiteX184" fmla="*/ 254643 w 6839381"/>
              <a:gd name="connsiteY184" fmla="*/ 347241 h 4653023"/>
              <a:gd name="connsiteX185" fmla="*/ 231494 w 6839381"/>
              <a:gd name="connsiteY185" fmla="*/ 416689 h 4653023"/>
              <a:gd name="connsiteX186" fmla="*/ 219919 w 6839381"/>
              <a:gd name="connsiteY186" fmla="*/ 451413 h 4653023"/>
              <a:gd name="connsiteX187" fmla="*/ 208344 w 6839381"/>
              <a:gd name="connsiteY187" fmla="*/ 497712 h 4653023"/>
              <a:gd name="connsiteX188" fmla="*/ 162046 w 6839381"/>
              <a:gd name="connsiteY188" fmla="*/ 567160 h 4653023"/>
              <a:gd name="connsiteX189" fmla="*/ 150471 w 6839381"/>
              <a:gd name="connsiteY189" fmla="*/ 613458 h 4653023"/>
              <a:gd name="connsiteX190" fmla="*/ 127322 w 6839381"/>
              <a:gd name="connsiteY190" fmla="*/ 659757 h 4653023"/>
              <a:gd name="connsiteX191" fmla="*/ 81023 w 6839381"/>
              <a:gd name="connsiteY191" fmla="*/ 787079 h 4653023"/>
              <a:gd name="connsiteX192" fmla="*/ 69448 w 6839381"/>
              <a:gd name="connsiteY192" fmla="*/ 891251 h 4653023"/>
              <a:gd name="connsiteX193" fmla="*/ 57874 w 6839381"/>
              <a:gd name="connsiteY193" fmla="*/ 937550 h 4653023"/>
              <a:gd name="connsiteX194" fmla="*/ 46299 w 6839381"/>
              <a:gd name="connsiteY194" fmla="*/ 995423 h 4653023"/>
              <a:gd name="connsiteX195" fmla="*/ 23149 w 6839381"/>
              <a:gd name="connsiteY195" fmla="*/ 1099595 h 4653023"/>
              <a:gd name="connsiteX196" fmla="*/ 0 w 6839381"/>
              <a:gd name="connsiteY196" fmla="*/ 1261641 h 4653023"/>
              <a:gd name="connsiteX197" fmla="*/ 23149 w 6839381"/>
              <a:gd name="connsiteY197" fmla="*/ 2210765 h 4653023"/>
              <a:gd name="connsiteX198" fmla="*/ 34724 w 6839381"/>
              <a:gd name="connsiteY198" fmla="*/ 2384385 h 4653023"/>
              <a:gd name="connsiteX199" fmla="*/ 46299 w 6839381"/>
              <a:gd name="connsiteY199" fmla="*/ 2453833 h 4653023"/>
              <a:gd name="connsiteX200" fmla="*/ 81023 w 6839381"/>
              <a:gd name="connsiteY200" fmla="*/ 2708476 h 4653023"/>
              <a:gd name="connsiteX201" fmla="*/ 115747 w 6839381"/>
              <a:gd name="connsiteY201" fmla="*/ 3067291 h 4653023"/>
              <a:gd name="connsiteX202" fmla="*/ 138896 w 6839381"/>
              <a:gd name="connsiteY202" fmla="*/ 3275636 h 4653023"/>
              <a:gd name="connsiteX203" fmla="*/ 162046 w 6839381"/>
              <a:gd name="connsiteY203" fmla="*/ 3414532 h 4653023"/>
              <a:gd name="connsiteX204" fmla="*/ 185195 w 6839381"/>
              <a:gd name="connsiteY204" fmla="*/ 3495555 h 4653023"/>
              <a:gd name="connsiteX205" fmla="*/ 231494 w 6839381"/>
              <a:gd name="connsiteY205" fmla="*/ 3576577 h 4653023"/>
              <a:gd name="connsiteX206" fmla="*/ 266218 w 6839381"/>
              <a:gd name="connsiteY206" fmla="*/ 3634451 h 4653023"/>
              <a:gd name="connsiteX207" fmla="*/ 324091 w 6839381"/>
              <a:gd name="connsiteY207" fmla="*/ 3703899 h 4653023"/>
              <a:gd name="connsiteX208" fmla="*/ 381965 w 6839381"/>
              <a:gd name="connsiteY208" fmla="*/ 3796496 h 4653023"/>
              <a:gd name="connsiteX209" fmla="*/ 439838 w 6839381"/>
              <a:gd name="connsiteY209" fmla="*/ 3877519 h 4653023"/>
              <a:gd name="connsiteX210" fmla="*/ 462987 w 6839381"/>
              <a:gd name="connsiteY210" fmla="*/ 3900669 h 4653023"/>
              <a:gd name="connsiteX211" fmla="*/ 497711 w 6839381"/>
              <a:gd name="connsiteY211" fmla="*/ 3923818 h 4653023"/>
              <a:gd name="connsiteX212" fmla="*/ 544010 w 6839381"/>
              <a:gd name="connsiteY212" fmla="*/ 3970117 h 4653023"/>
              <a:gd name="connsiteX213" fmla="*/ 590309 w 6839381"/>
              <a:gd name="connsiteY213" fmla="*/ 3993266 h 4653023"/>
              <a:gd name="connsiteX214" fmla="*/ 625033 w 6839381"/>
              <a:gd name="connsiteY214" fmla="*/ 4016415 h 4653023"/>
              <a:gd name="connsiteX215" fmla="*/ 682906 w 6839381"/>
              <a:gd name="connsiteY215" fmla="*/ 4062714 h 4653023"/>
              <a:gd name="connsiteX216" fmla="*/ 752355 w 6839381"/>
              <a:gd name="connsiteY216" fmla="*/ 4085863 h 4653023"/>
              <a:gd name="connsiteX217" fmla="*/ 775504 w 6839381"/>
              <a:gd name="connsiteY217" fmla="*/ 4109013 h 4653023"/>
              <a:gd name="connsiteX218" fmla="*/ 810228 w 6839381"/>
              <a:gd name="connsiteY218" fmla="*/ 4120588 h 4653023"/>
              <a:gd name="connsiteX219" fmla="*/ 856527 w 6839381"/>
              <a:gd name="connsiteY219" fmla="*/ 4143737 h 4653023"/>
              <a:gd name="connsiteX220" fmla="*/ 891251 w 6839381"/>
              <a:gd name="connsiteY220" fmla="*/ 4166886 h 4653023"/>
              <a:gd name="connsiteX221" fmla="*/ 925975 w 6839381"/>
              <a:gd name="connsiteY221" fmla="*/ 4178461 h 4653023"/>
              <a:gd name="connsiteX222" fmla="*/ 972274 w 6839381"/>
              <a:gd name="connsiteY222" fmla="*/ 4201610 h 4653023"/>
              <a:gd name="connsiteX223" fmla="*/ 1006998 w 6839381"/>
              <a:gd name="connsiteY223" fmla="*/ 4213185 h 4653023"/>
              <a:gd name="connsiteX224" fmla="*/ 1041722 w 6839381"/>
              <a:gd name="connsiteY224" fmla="*/ 4236334 h 4653023"/>
              <a:gd name="connsiteX225" fmla="*/ 1111170 w 6839381"/>
              <a:gd name="connsiteY225" fmla="*/ 4259484 h 4653023"/>
              <a:gd name="connsiteX226" fmla="*/ 1145894 w 6839381"/>
              <a:gd name="connsiteY226" fmla="*/ 4271058 h 4653023"/>
              <a:gd name="connsiteX227" fmla="*/ 1169043 w 6839381"/>
              <a:gd name="connsiteY227" fmla="*/ 4294208 h 4653023"/>
              <a:gd name="connsiteX228" fmla="*/ 1250066 w 6839381"/>
              <a:gd name="connsiteY228" fmla="*/ 4317357 h 4653023"/>
              <a:gd name="connsiteX229" fmla="*/ 1342663 w 6839381"/>
              <a:gd name="connsiteY229" fmla="*/ 4340507 h 4653023"/>
              <a:gd name="connsiteX230" fmla="*/ 1574157 w 6839381"/>
              <a:gd name="connsiteY230" fmla="*/ 4328932 h 4653023"/>
              <a:gd name="connsiteX231" fmla="*/ 1643605 w 6839381"/>
              <a:gd name="connsiteY231" fmla="*/ 4305782 h 4653023"/>
              <a:gd name="connsiteX232" fmla="*/ 1678329 w 6839381"/>
              <a:gd name="connsiteY232" fmla="*/ 4294208 h 4653023"/>
              <a:gd name="connsiteX233" fmla="*/ 2118167 w 6839381"/>
              <a:gd name="connsiteY233" fmla="*/ 4282633 h 4653023"/>
              <a:gd name="connsiteX234" fmla="*/ 2152891 w 6839381"/>
              <a:gd name="connsiteY234" fmla="*/ 4271058 h 4653023"/>
              <a:gd name="connsiteX235" fmla="*/ 2233914 w 6839381"/>
              <a:gd name="connsiteY235" fmla="*/ 4247909 h 4653023"/>
              <a:gd name="connsiteX236" fmla="*/ 2268638 w 6839381"/>
              <a:gd name="connsiteY236" fmla="*/ 4224760 h 4653023"/>
              <a:gd name="connsiteX237" fmla="*/ 2291787 w 6839381"/>
              <a:gd name="connsiteY237" fmla="*/ 4201610 h 4653023"/>
              <a:gd name="connsiteX238" fmla="*/ 2326511 w 6839381"/>
              <a:gd name="connsiteY238" fmla="*/ 4190036 h 4653023"/>
              <a:gd name="connsiteX239" fmla="*/ 2384385 w 6839381"/>
              <a:gd name="connsiteY239" fmla="*/ 4132162 h 4653023"/>
              <a:gd name="connsiteX240" fmla="*/ 2419109 w 6839381"/>
              <a:gd name="connsiteY240" fmla="*/ 4062714 h 4653023"/>
              <a:gd name="connsiteX241" fmla="*/ 2407534 w 6839381"/>
              <a:gd name="connsiteY241" fmla="*/ 3970117 h 4653023"/>
              <a:gd name="connsiteX242" fmla="*/ 2384385 w 6839381"/>
              <a:gd name="connsiteY242" fmla="*/ 3946967 h 4653023"/>
              <a:gd name="connsiteX243" fmla="*/ 2349661 w 6839381"/>
              <a:gd name="connsiteY243" fmla="*/ 3923818 h 4653023"/>
              <a:gd name="connsiteX244" fmla="*/ 2326511 w 6839381"/>
              <a:gd name="connsiteY244" fmla="*/ 3900669 h 4653023"/>
              <a:gd name="connsiteX245" fmla="*/ 2291787 w 6839381"/>
              <a:gd name="connsiteY245" fmla="*/ 3889094 h 4653023"/>
              <a:gd name="connsiteX246" fmla="*/ 2257063 w 6839381"/>
              <a:gd name="connsiteY246" fmla="*/ 3865945 h 4653023"/>
              <a:gd name="connsiteX247" fmla="*/ 2187615 w 6839381"/>
              <a:gd name="connsiteY247" fmla="*/ 3842795 h 4653023"/>
              <a:gd name="connsiteX248" fmla="*/ 2118167 w 6839381"/>
              <a:gd name="connsiteY248" fmla="*/ 3819646 h 4653023"/>
              <a:gd name="connsiteX249" fmla="*/ 2083443 w 6839381"/>
              <a:gd name="connsiteY249" fmla="*/ 3808071 h 4653023"/>
              <a:gd name="connsiteX250" fmla="*/ 2037144 w 6839381"/>
              <a:gd name="connsiteY250" fmla="*/ 3796496 h 4653023"/>
              <a:gd name="connsiteX251" fmla="*/ 1932972 w 6839381"/>
              <a:gd name="connsiteY251" fmla="*/ 3773347 h 4653023"/>
              <a:gd name="connsiteX252" fmla="*/ 1863524 w 6839381"/>
              <a:gd name="connsiteY252" fmla="*/ 3750198 h 4653023"/>
              <a:gd name="connsiteX253" fmla="*/ 1828800 w 6839381"/>
              <a:gd name="connsiteY253" fmla="*/ 3738623 h 4653023"/>
              <a:gd name="connsiteX254" fmla="*/ 1794076 w 6839381"/>
              <a:gd name="connsiteY254" fmla="*/ 3727048 h 4653023"/>
              <a:gd name="connsiteX255" fmla="*/ 1759352 w 6839381"/>
              <a:gd name="connsiteY255" fmla="*/ 3703899 h 4653023"/>
              <a:gd name="connsiteX256" fmla="*/ 1736203 w 6839381"/>
              <a:gd name="connsiteY256" fmla="*/ 3669175 h 4653023"/>
              <a:gd name="connsiteX257" fmla="*/ 1713053 w 6839381"/>
              <a:gd name="connsiteY257" fmla="*/ 3646026 h 4653023"/>
              <a:gd name="connsiteX258" fmla="*/ 1701479 w 6839381"/>
              <a:gd name="connsiteY258" fmla="*/ 3611301 h 4653023"/>
              <a:gd name="connsiteX259" fmla="*/ 1678329 w 6839381"/>
              <a:gd name="connsiteY259" fmla="*/ 3576577 h 4653023"/>
              <a:gd name="connsiteX260" fmla="*/ 1666755 w 6839381"/>
              <a:gd name="connsiteY260" fmla="*/ 3541853 h 4653023"/>
              <a:gd name="connsiteX261" fmla="*/ 1632030 w 6839381"/>
              <a:gd name="connsiteY261" fmla="*/ 3472405 h 4653023"/>
              <a:gd name="connsiteX262" fmla="*/ 1643605 w 6839381"/>
              <a:gd name="connsiteY262" fmla="*/ 3125165 h 4653023"/>
              <a:gd name="connsiteX263" fmla="*/ 1666755 w 6839381"/>
              <a:gd name="connsiteY263" fmla="*/ 3055717 h 4653023"/>
              <a:gd name="connsiteX264" fmla="*/ 1678329 w 6839381"/>
              <a:gd name="connsiteY264" fmla="*/ 3020993 h 4653023"/>
              <a:gd name="connsiteX265" fmla="*/ 1689904 w 6839381"/>
              <a:gd name="connsiteY265" fmla="*/ 2986269 h 4653023"/>
              <a:gd name="connsiteX266" fmla="*/ 1689904 w 6839381"/>
              <a:gd name="connsiteY266" fmla="*/ 2916820 h 4653023"/>
              <a:gd name="connsiteX0" fmla="*/ 1689904 w 6839381"/>
              <a:gd name="connsiteY0" fmla="*/ 2916820 h 4653023"/>
              <a:gd name="connsiteX1" fmla="*/ 1747777 w 6839381"/>
              <a:gd name="connsiteY1" fmla="*/ 2882096 h 4653023"/>
              <a:gd name="connsiteX2" fmla="*/ 1736203 w 6839381"/>
              <a:gd name="connsiteY2" fmla="*/ 2789499 h 4653023"/>
              <a:gd name="connsiteX3" fmla="*/ 1724628 w 6839381"/>
              <a:gd name="connsiteY3" fmla="*/ 2743200 h 4653023"/>
              <a:gd name="connsiteX4" fmla="*/ 1713053 w 6839381"/>
              <a:gd name="connsiteY4" fmla="*/ 2685327 h 4653023"/>
              <a:gd name="connsiteX5" fmla="*/ 1724628 w 6839381"/>
              <a:gd name="connsiteY5" fmla="*/ 2164466 h 4653023"/>
              <a:gd name="connsiteX6" fmla="*/ 1759352 w 6839381"/>
              <a:gd name="connsiteY6" fmla="*/ 2095018 h 4653023"/>
              <a:gd name="connsiteX7" fmla="*/ 1794076 w 6839381"/>
              <a:gd name="connsiteY7" fmla="*/ 2071869 h 4653023"/>
              <a:gd name="connsiteX8" fmla="*/ 1840375 w 6839381"/>
              <a:gd name="connsiteY8" fmla="*/ 2025570 h 4653023"/>
              <a:gd name="connsiteX9" fmla="*/ 1932972 w 6839381"/>
              <a:gd name="connsiteY9" fmla="*/ 1979271 h 4653023"/>
              <a:gd name="connsiteX10" fmla="*/ 1967696 w 6839381"/>
              <a:gd name="connsiteY10" fmla="*/ 1967696 h 4653023"/>
              <a:gd name="connsiteX11" fmla="*/ 2083443 w 6839381"/>
              <a:gd name="connsiteY11" fmla="*/ 1944547 h 4653023"/>
              <a:gd name="connsiteX12" fmla="*/ 2141317 w 6839381"/>
              <a:gd name="connsiteY12" fmla="*/ 1932972 h 4653023"/>
              <a:gd name="connsiteX13" fmla="*/ 2233914 w 6839381"/>
              <a:gd name="connsiteY13" fmla="*/ 1909823 h 4653023"/>
              <a:gd name="connsiteX14" fmla="*/ 2662177 w 6839381"/>
              <a:gd name="connsiteY14" fmla="*/ 1898248 h 4653023"/>
              <a:gd name="connsiteX15" fmla="*/ 3310360 w 6839381"/>
              <a:gd name="connsiteY15" fmla="*/ 1909823 h 4653023"/>
              <a:gd name="connsiteX16" fmla="*/ 3518704 w 6839381"/>
              <a:gd name="connsiteY16" fmla="*/ 1921398 h 4653023"/>
              <a:gd name="connsiteX17" fmla="*/ 4340506 w 6839381"/>
              <a:gd name="connsiteY17" fmla="*/ 1944547 h 4653023"/>
              <a:gd name="connsiteX18" fmla="*/ 4583575 w 6839381"/>
              <a:gd name="connsiteY18" fmla="*/ 1956122 h 4653023"/>
              <a:gd name="connsiteX19" fmla="*/ 4618299 w 6839381"/>
              <a:gd name="connsiteY19" fmla="*/ 1967696 h 4653023"/>
              <a:gd name="connsiteX20" fmla="*/ 4757195 w 6839381"/>
              <a:gd name="connsiteY20" fmla="*/ 1979271 h 4653023"/>
              <a:gd name="connsiteX21" fmla="*/ 4861367 w 6839381"/>
              <a:gd name="connsiteY21" fmla="*/ 1990846 h 4653023"/>
              <a:gd name="connsiteX22" fmla="*/ 4977114 w 6839381"/>
              <a:gd name="connsiteY22" fmla="*/ 2025570 h 4653023"/>
              <a:gd name="connsiteX23" fmla="*/ 5011838 w 6839381"/>
              <a:gd name="connsiteY23" fmla="*/ 2037145 h 4653023"/>
              <a:gd name="connsiteX24" fmla="*/ 5081286 w 6839381"/>
              <a:gd name="connsiteY24" fmla="*/ 2083443 h 4653023"/>
              <a:gd name="connsiteX25" fmla="*/ 5116010 w 6839381"/>
              <a:gd name="connsiteY25" fmla="*/ 2095018 h 4653023"/>
              <a:gd name="connsiteX26" fmla="*/ 5197033 w 6839381"/>
              <a:gd name="connsiteY26" fmla="*/ 2129742 h 4653023"/>
              <a:gd name="connsiteX27" fmla="*/ 5266481 w 6839381"/>
              <a:gd name="connsiteY27" fmla="*/ 2199190 h 4653023"/>
              <a:gd name="connsiteX28" fmla="*/ 5278056 w 6839381"/>
              <a:gd name="connsiteY28" fmla="*/ 2233914 h 4653023"/>
              <a:gd name="connsiteX29" fmla="*/ 5324355 w 6839381"/>
              <a:gd name="connsiteY29" fmla="*/ 2303362 h 4653023"/>
              <a:gd name="connsiteX30" fmla="*/ 5359079 w 6839381"/>
              <a:gd name="connsiteY30" fmla="*/ 2430684 h 4653023"/>
              <a:gd name="connsiteX31" fmla="*/ 5347504 w 6839381"/>
              <a:gd name="connsiteY31" fmla="*/ 2523281 h 4653023"/>
              <a:gd name="connsiteX32" fmla="*/ 5324355 w 6839381"/>
              <a:gd name="connsiteY32" fmla="*/ 2592729 h 4653023"/>
              <a:gd name="connsiteX33" fmla="*/ 5312780 w 6839381"/>
              <a:gd name="connsiteY33" fmla="*/ 2627453 h 4653023"/>
              <a:gd name="connsiteX34" fmla="*/ 5301205 w 6839381"/>
              <a:gd name="connsiteY34" fmla="*/ 2696901 h 4653023"/>
              <a:gd name="connsiteX35" fmla="*/ 5312780 w 6839381"/>
              <a:gd name="connsiteY35" fmla="*/ 2939970 h 4653023"/>
              <a:gd name="connsiteX36" fmla="*/ 5335929 w 6839381"/>
              <a:gd name="connsiteY36" fmla="*/ 3020993 h 4653023"/>
              <a:gd name="connsiteX37" fmla="*/ 5347504 w 6839381"/>
              <a:gd name="connsiteY37" fmla="*/ 3078866 h 4653023"/>
              <a:gd name="connsiteX38" fmla="*/ 5370653 w 6839381"/>
              <a:gd name="connsiteY38" fmla="*/ 3217762 h 4653023"/>
              <a:gd name="connsiteX39" fmla="*/ 5382228 w 6839381"/>
              <a:gd name="connsiteY39" fmla="*/ 3275636 h 4653023"/>
              <a:gd name="connsiteX40" fmla="*/ 5405377 w 6839381"/>
              <a:gd name="connsiteY40" fmla="*/ 3345084 h 4653023"/>
              <a:gd name="connsiteX41" fmla="*/ 5416952 w 6839381"/>
              <a:gd name="connsiteY41" fmla="*/ 3379808 h 4653023"/>
              <a:gd name="connsiteX42" fmla="*/ 5440101 w 6839381"/>
              <a:gd name="connsiteY42" fmla="*/ 3414532 h 4653023"/>
              <a:gd name="connsiteX43" fmla="*/ 5428527 w 6839381"/>
              <a:gd name="connsiteY43" fmla="*/ 3495555 h 4653023"/>
              <a:gd name="connsiteX44" fmla="*/ 5416952 w 6839381"/>
              <a:gd name="connsiteY44" fmla="*/ 3530279 h 4653023"/>
              <a:gd name="connsiteX45" fmla="*/ 5347504 w 6839381"/>
              <a:gd name="connsiteY45" fmla="*/ 3576577 h 4653023"/>
              <a:gd name="connsiteX46" fmla="*/ 5324355 w 6839381"/>
              <a:gd name="connsiteY46" fmla="*/ 3599727 h 4653023"/>
              <a:gd name="connsiteX47" fmla="*/ 5254906 w 6839381"/>
              <a:gd name="connsiteY47" fmla="*/ 3622876 h 4653023"/>
              <a:gd name="connsiteX48" fmla="*/ 5197033 w 6839381"/>
              <a:gd name="connsiteY48" fmla="*/ 3657600 h 4653023"/>
              <a:gd name="connsiteX49" fmla="*/ 5127585 w 6839381"/>
              <a:gd name="connsiteY49" fmla="*/ 3703899 h 4653023"/>
              <a:gd name="connsiteX50" fmla="*/ 5092861 w 6839381"/>
              <a:gd name="connsiteY50" fmla="*/ 3727048 h 4653023"/>
              <a:gd name="connsiteX51" fmla="*/ 5058137 w 6839381"/>
              <a:gd name="connsiteY51" fmla="*/ 3738623 h 4653023"/>
              <a:gd name="connsiteX52" fmla="*/ 5023413 w 6839381"/>
              <a:gd name="connsiteY52" fmla="*/ 3761772 h 4653023"/>
              <a:gd name="connsiteX53" fmla="*/ 4977114 w 6839381"/>
              <a:gd name="connsiteY53" fmla="*/ 3773347 h 4653023"/>
              <a:gd name="connsiteX54" fmla="*/ 4699322 w 6839381"/>
              <a:gd name="connsiteY54" fmla="*/ 3761772 h 4653023"/>
              <a:gd name="connsiteX55" fmla="*/ 4629874 w 6839381"/>
              <a:gd name="connsiteY55" fmla="*/ 3750198 h 4653023"/>
              <a:gd name="connsiteX56" fmla="*/ 4514127 w 6839381"/>
              <a:gd name="connsiteY56" fmla="*/ 3738623 h 4653023"/>
              <a:gd name="connsiteX57" fmla="*/ 4328932 w 6839381"/>
              <a:gd name="connsiteY57" fmla="*/ 3715474 h 4653023"/>
              <a:gd name="connsiteX58" fmla="*/ 4282633 w 6839381"/>
              <a:gd name="connsiteY58" fmla="*/ 3703899 h 4653023"/>
              <a:gd name="connsiteX59" fmla="*/ 4213185 w 6839381"/>
              <a:gd name="connsiteY59" fmla="*/ 3842795 h 4653023"/>
              <a:gd name="connsiteX60" fmla="*/ 4143737 w 6839381"/>
              <a:gd name="connsiteY60" fmla="*/ 3831221 h 4653023"/>
              <a:gd name="connsiteX61" fmla="*/ 4097438 w 6839381"/>
              <a:gd name="connsiteY61" fmla="*/ 3808071 h 4653023"/>
              <a:gd name="connsiteX62" fmla="*/ 3958542 w 6839381"/>
              <a:gd name="connsiteY62" fmla="*/ 3634451 h 4653023"/>
              <a:gd name="connsiteX63" fmla="*/ 3923818 w 6839381"/>
              <a:gd name="connsiteY63" fmla="*/ 3622876 h 4653023"/>
              <a:gd name="connsiteX64" fmla="*/ 3877519 w 6839381"/>
              <a:gd name="connsiteY64" fmla="*/ 3611301 h 4653023"/>
              <a:gd name="connsiteX65" fmla="*/ 3842795 w 6839381"/>
              <a:gd name="connsiteY65" fmla="*/ 3599727 h 4653023"/>
              <a:gd name="connsiteX66" fmla="*/ 3761772 w 6839381"/>
              <a:gd name="connsiteY66" fmla="*/ 3588152 h 4653023"/>
              <a:gd name="connsiteX67" fmla="*/ 3206187 w 6839381"/>
              <a:gd name="connsiteY67" fmla="*/ 3565003 h 4653023"/>
              <a:gd name="connsiteX68" fmla="*/ 2951544 w 6839381"/>
              <a:gd name="connsiteY68" fmla="*/ 3576577 h 4653023"/>
              <a:gd name="connsiteX69" fmla="*/ 2905246 w 6839381"/>
              <a:gd name="connsiteY69" fmla="*/ 3588152 h 4653023"/>
              <a:gd name="connsiteX70" fmla="*/ 2835798 w 6839381"/>
              <a:gd name="connsiteY70" fmla="*/ 3611301 h 4653023"/>
              <a:gd name="connsiteX71" fmla="*/ 2801074 w 6839381"/>
              <a:gd name="connsiteY71" fmla="*/ 3634451 h 4653023"/>
              <a:gd name="connsiteX72" fmla="*/ 2766349 w 6839381"/>
              <a:gd name="connsiteY72" fmla="*/ 3646026 h 4653023"/>
              <a:gd name="connsiteX73" fmla="*/ 2673752 w 6839381"/>
              <a:gd name="connsiteY73" fmla="*/ 3715474 h 4653023"/>
              <a:gd name="connsiteX74" fmla="*/ 2639028 w 6839381"/>
              <a:gd name="connsiteY74" fmla="*/ 3738623 h 4653023"/>
              <a:gd name="connsiteX75" fmla="*/ 2581155 w 6839381"/>
              <a:gd name="connsiteY75" fmla="*/ 3796496 h 4653023"/>
              <a:gd name="connsiteX76" fmla="*/ 2558005 w 6839381"/>
              <a:gd name="connsiteY76" fmla="*/ 3831220 h 4653023"/>
              <a:gd name="connsiteX77" fmla="*/ 2534856 w 6839381"/>
              <a:gd name="connsiteY77" fmla="*/ 3854370 h 4653023"/>
              <a:gd name="connsiteX78" fmla="*/ 2523281 w 6839381"/>
              <a:gd name="connsiteY78" fmla="*/ 3889094 h 4653023"/>
              <a:gd name="connsiteX79" fmla="*/ 2488557 w 6839381"/>
              <a:gd name="connsiteY79" fmla="*/ 3958542 h 4653023"/>
              <a:gd name="connsiteX80" fmla="*/ 2500132 w 6839381"/>
              <a:gd name="connsiteY80" fmla="*/ 4305782 h 4653023"/>
              <a:gd name="connsiteX81" fmla="*/ 2546430 w 6839381"/>
              <a:gd name="connsiteY81" fmla="*/ 4409955 h 4653023"/>
              <a:gd name="connsiteX82" fmla="*/ 2465407 w 6839381"/>
              <a:gd name="connsiteY82" fmla="*/ 4653023 h 4653023"/>
              <a:gd name="connsiteX83" fmla="*/ 2708476 w 6839381"/>
              <a:gd name="connsiteY83" fmla="*/ 4502552 h 4653023"/>
              <a:gd name="connsiteX84" fmla="*/ 2777924 w 6839381"/>
              <a:gd name="connsiteY84" fmla="*/ 4525701 h 4653023"/>
              <a:gd name="connsiteX85" fmla="*/ 2824223 w 6839381"/>
              <a:gd name="connsiteY85" fmla="*/ 4537276 h 4653023"/>
              <a:gd name="connsiteX86" fmla="*/ 2928395 w 6839381"/>
              <a:gd name="connsiteY86" fmla="*/ 4560426 h 4653023"/>
              <a:gd name="connsiteX87" fmla="*/ 3032567 w 6839381"/>
              <a:gd name="connsiteY87" fmla="*/ 4572000 h 4653023"/>
              <a:gd name="connsiteX88" fmla="*/ 3275636 w 6839381"/>
              <a:gd name="connsiteY88" fmla="*/ 4583575 h 4653023"/>
              <a:gd name="connsiteX89" fmla="*/ 3750198 w 6839381"/>
              <a:gd name="connsiteY89" fmla="*/ 4572000 h 4653023"/>
              <a:gd name="connsiteX90" fmla="*/ 3831220 w 6839381"/>
              <a:gd name="connsiteY90" fmla="*/ 4560426 h 4653023"/>
              <a:gd name="connsiteX91" fmla="*/ 4166886 w 6839381"/>
              <a:gd name="connsiteY91" fmla="*/ 4537276 h 4653023"/>
              <a:gd name="connsiteX92" fmla="*/ 4259484 w 6839381"/>
              <a:gd name="connsiteY92" fmla="*/ 4525701 h 4653023"/>
              <a:gd name="connsiteX93" fmla="*/ 4363656 w 6839381"/>
              <a:gd name="connsiteY93" fmla="*/ 4514127 h 4653023"/>
              <a:gd name="connsiteX94" fmla="*/ 4421529 w 6839381"/>
              <a:gd name="connsiteY94" fmla="*/ 4502552 h 4653023"/>
              <a:gd name="connsiteX95" fmla="*/ 4456253 w 6839381"/>
              <a:gd name="connsiteY95" fmla="*/ 4490977 h 4653023"/>
              <a:gd name="connsiteX96" fmla="*/ 4641448 w 6839381"/>
              <a:gd name="connsiteY96" fmla="*/ 4467828 h 4653023"/>
              <a:gd name="connsiteX97" fmla="*/ 4687747 w 6839381"/>
              <a:gd name="connsiteY97" fmla="*/ 4456253 h 4653023"/>
              <a:gd name="connsiteX98" fmla="*/ 4849792 w 6839381"/>
              <a:gd name="connsiteY98" fmla="*/ 4433104 h 4653023"/>
              <a:gd name="connsiteX99" fmla="*/ 4907666 w 6839381"/>
              <a:gd name="connsiteY99" fmla="*/ 4421529 h 4653023"/>
              <a:gd name="connsiteX100" fmla="*/ 4953965 w 6839381"/>
              <a:gd name="connsiteY100" fmla="*/ 4409955 h 4653023"/>
              <a:gd name="connsiteX101" fmla="*/ 5023413 w 6839381"/>
              <a:gd name="connsiteY101" fmla="*/ 4398380 h 4653023"/>
              <a:gd name="connsiteX102" fmla="*/ 5139160 w 6839381"/>
              <a:gd name="connsiteY102" fmla="*/ 4375231 h 4653023"/>
              <a:gd name="connsiteX103" fmla="*/ 5324355 w 6839381"/>
              <a:gd name="connsiteY103" fmla="*/ 4352081 h 4653023"/>
              <a:gd name="connsiteX104" fmla="*/ 5359079 w 6839381"/>
              <a:gd name="connsiteY104" fmla="*/ 4340507 h 4653023"/>
              <a:gd name="connsiteX105" fmla="*/ 5544274 w 6839381"/>
              <a:gd name="connsiteY105" fmla="*/ 4317357 h 4653023"/>
              <a:gd name="connsiteX106" fmla="*/ 5671595 w 6839381"/>
              <a:gd name="connsiteY106" fmla="*/ 4294208 h 4653023"/>
              <a:gd name="connsiteX107" fmla="*/ 5798917 w 6839381"/>
              <a:gd name="connsiteY107" fmla="*/ 4271058 h 4653023"/>
              <a:gd name="connsiteX108" fmla="*/ 5891514 w 6839381"/>
              <a:gd name="connsiteY108" fmla="*/ 4236334 h 4653023"/>
              <a:gd name="connsiteX109" fmla="*/ 5995686 w 6839381"/>
              <a:gd name="connsiteY109" fmla="*/ 4213185 h 4653023"/>
              <a:gd name="connsiteX110" fmla="*/ 6041985 w 6839381"/>
              <a:gd name="connsiteY110" fmla="*/ 4190036 h 4653023"/>
              <a:gd name="connsiteX111" fmla="*/ 6111433 w 6839381"/>
              <a:gd name="connsiteY111" fmla="*/ 4166886 h 4653023"/>
              <a:gd name="connsiteX112" fmla="*/ 6146157 w 6839381"/>
              <a:gd name="connsiteY112" fmla="*/ 4155312 h 4653023"/>
              <a:gd name="connsiteX113" fmla="*/ 6204030 w 6839381"/>
              <a:gd name="connsiteY113" fmla="*/ 4143737 h 4653023"/>
              <a:gd name="connsiteX114" fmla="*/ 6273479 w 6839381"/>
              <a:gd name="connsiteY114" fmla="*/ 4109013 h 4653023"/>
              <a:gd name="connsiteX115" fmla="*/ 6296628 w 6839381"/>
              <a:gd name="connsiteY115" fmla="*/ 4074289 h 4653023"/>
              <a:gd name="connsiteX116" fmla="*/ 6366076 w 6839381"/>
              <a:gd name="connsiteY116" fmla="*/ 4016415 h 4653023"/>
              <a:gd name="connsiteX117" fmla="*/ 6389225 w 6839381"/>
              <a:gd name="connsiteY117" fmla="*/ 3981691 h 4653023"/>
              <a:gd name="connsiteX118" fmla="*/ 6423949 w 6839381"/>
              <a:gd name="connsiteY118" fmla="*/ 3935393 h 4653023"/>
              <a:gd name="connsiteX119" fmla="*/ 6470248 w 6839381"/>
              <a:gd name="connsiteY119" fmla="*/ 3854370 h 4653023"/>
              <a:gd name="connsiteX120" fmla="*/ 6493398 w 6839381"/>
              <a:gd name="connsiteY120" fmla="*/ 3796496 h 4653023"/>
              <a:gd name="connsiteX121" fmla="*/ 6551271 w 6839381"/>
              <a:gd name="connsiteY121" fmla="*/ 3727048 h 4653023"/>
              <a:gd name="connsiteX122" fmla="*/ 6585995 w 6839381"/>
              <a:gd name="connsiteY122" fmla="*/ 3634451 h 4653023"/>
              <a:gd name="connsiteX123" fmla="*/ 6632294 w 6839381"/>
              <a:gd name="connsiteY123" fmla="*/ 3565003 h 4653023"/>
              <a:gd name="connsiteX124" fmla="*/ 6643868 w 6839381"/>
              <a:gd name="connsiteY124" fmla="*/ 3530279 h 4653023"/>
              <a:gd name="connsiteX125" fmla="*/ 6667018 w 6839381"/>
              <a:gd name="connsiteY125" fmla="*/ 3507129 h 4653023"/>
              <a:gd name="connsiteX126" fmla="*/ 6678592 w 6839381"/>
              <a:gd name="connsiteY126" fmla="*/ 3460831 h 4653023"/>
              <a:gd name="connsiteX127" fmla="*/ 6701742 w 6839381"/>
              <a:gd name="connsiteY127" fmla="*/ 3426107 h 4653023"/>
              <a:gd name="connsiteX128" fmla="*/ 6713317 w 6839381"/>
              <a:gd name="connsiteY128" fmla="*/ 3391382 h 4653023"/>
              <a:gd name="connsiteX129" fmla="*/ 6748041 w 6839381"/>
              <a:gd name="connsiteY129" fmla="*/ 3264061 h 4653023"/>
              <a:gd name="connsiteX130" fmla="*/ 6771190 w 6839381"/>
              <a:gd name="connsiteY130" fmla="*/ 3217762 h 4653023"/>
              <a:gd name="connsiteX131" fmla="*/ 6794339 w 6839381"/>
              <a:gd name="connsiteY131" fmla="*/ 3113590 h 4653023"/>
              <a:gd name="connsiteX132" fmla="*/ 6817489 w 6839381"/>
              <a:gd name="connsiteY132" fmla="*/ 2974694 h 4653023"/>
              <a:gd name="connsiteX133" fmla="*/ 6829063 w 6839381"/>
              <a:gd name="connsiteY133" fmla="*/ 2743200 h 4653023"/>
              <a:gd name="connsiteX134" fmla="*/ 6805914 w 6839381"/>
              <a:gd name="connsiteY134" fmla="*/ 1990846 h 4653023"/>
              <a:gd name="connsiteX135" fmla="*/ 6782765 w 6839381"/>
              <a:gd name="connsiteY135" fmla="*/ 1828800 h 4653023"/>
              <a:gd name="connsiteX136" fmla="*/ 6771190 w 6839381"/>
              <a:gd name="connsiteY136" fmla="*/ 1736203 h 4653023"/>
              <a:gd name="connsiteX137" fmla="*/ 6759615 w 6839381"/>
              <a:gd name="connsiteY137" fmla="*/ 1678329 h 4653023"/>
              <a:gd name="connsiteX138" fmla="*/ 6748041 w 6839381"/>
              <a:gd name="connsiteY138" fmla="*/ 1608881 h 4653023"/>
              <a:gd name="connsiteX139" fmla="*/ 6724891 w 6839381"/>
              <a:gd name="connsiteY139" fmla="*/ 1562582 h 4653023"/>
              <a:gd name="connsiteX140" fmla="*/ 6713317 w 6839381"/>
              <a:gd name="connsiteY140" fmla="*/ 1516284 h 4653023"/>
              <a:gd name="connsiteX141" fmla="*/ 6690167 w 6839381"/>
              <a:gd name="connsiteY141" fmla="*/ 1423686 h 4653023"/>
              <a:gd name="connsiteX142" fmla="*/ 6643868 w 6839381"/>
              <a:gd name="connsiteY142" fmla="*/ 1342663 h 4653023"/>
              <a:gd name="connsiteX143" fmla="*/ 6620719 w 6839381"/>
              <a:gd name="connsiteY143" fmla="*/ 1273215 h 4653023"/>
              <a:gd name="connsiteX144" fmla="*/ 6597570 w 6839381"/>
              <a:gd name="connsiteY144" fmla="*/ 1238491 h 4653023"/>
              <a:gd name="connsiteX145" fmla="*/ 6574420 w 6839381"/>
              <a:gd name="connsiteY145" fmla="*/ 1157469 h 4653023"/>
              <a:gd name="connsiteX146" fmla="*/ 6551271 w 6839381"/>
              <a:gd name="connsiteY146" fmla="*/ 1041722 h 4653023"/>
              <a:gd name="connsiteX147" fmla="*/ 6528122 w 6839381"/>
              <a:gd name="connsiteY147" fmla="*/ 821803 h 4653023"/>
              <a:gd name="connsiteX148" fmla="*/ 6504972 w 6839381"/>
              <a:gd name="connsiteY148" fmla="*/ 775504 h 4653023"/>
              <a:gd name="connsiteX149" fmla="*/ 6470248 w 6839381"/>
              <a:gd name="connsiteY149" fmla="*/ 625033 h 4653023"/>
              <a:gd name="connsiteX150" fmla="*/ 6447099 w 6839381"/>
              <a:gd name="connsiteY150" fmla="*/ 578734 h 4653023"/>
              <a:gd name="connsiteX151" fmla="*/ 6435524 w 6839381"/>
              <a:gd name="connsiteY151" fmla="*/ 544010 h 4653023"/>
              <a:gd name="connsiteX152" fmla="*/ 6412375 w 6839381"/>
              <a:gd name="connsiteY152" fmla="*/ 509286 h 4653023"/>
              <a:gd name="connsiteX153" fmla="*/ 6377651 w 6839381"/>
              <a:gd name="connsiteY153" fmla="*/ 428263 h 4653023"/>
              <a:gd name="connsiteX154" fmla="*/ 6319777 w 6839381"/>
              <a:gd name="connsiteY154" fmla="*/ 370390 h 4653023"/>
              <a:gd name="connsiteX155" fmla="*/ 6261904 w 6839381"/>
              <a:gd name="connsiteY155" fmla="*/ 312517 h 4653023"/>
              <a:gd name="connsiteX156" fmla="*/ 6204030 w 6839381"/>
              <a:gd name="connsiteY156" fmla="*/ 266218 h 4653023"/>
              <a:gd name="connsiteX157" fmla="*/ 6169306 w 6839381"/>
              <a:gd name="connsiteY157" fmla="*/ 231494 h 4653023"/>
              <a:gd name="connsiteX158" fmla="*/ 6134582 w 6839381"/>
              <a:gd name="connsiteY158" fmla="*/ 219919 h 4653023"/>
              <a:gd name="connsiteX159" fmla="*/ 6065134 w 6839381"/>
              <a:gd name="connsiteY159" fmla="*/ 173620 h 4653023"/>
              <a:gd name="connsiteX160" fmla="*/ 6030410 w 6839381"/>
              <a:gd name="connsiteY160" fmla="*/ 150471 h 4653023"/>
              <a:gd name="connsiteX161" fmla="*/ 5960962 w 6839381"/>
              <a:gd name="connsiteY161" fmla="*/ 115747 h 4653023"/>
              <a:gd name="connsiteX162" fmla="*/ 5926238 w 6839381"/>
              <a:gd name="connsiteY162" fmla="*/ 104172 h 4653023"/>
              <a:gd name="connsiteX163" fmla="*/ 5833641 w 6839381"/>
              <a:gd name="connsiteY163" fmla="*/ 81023 h 4653023"/>
              <a:gd name="connsiteX164" fmla="*/ 5798917 w 6839381"/>
              <a:gd name="connsiteY164" fmla="*/ 69448 h 4653023"/>
              <a:gd name="connsiteX165" fmla="*/ 5660020 w 6839381"/>
              <a:gd name="connsiteY165" fmla="*/ 46299 h 4653023"/>
              <a:gd name="connsiteX166" fmla="*/ 5613722 w 6839381"/>
              <a:gd name="connsiteY166" fmla="*/ 34724 h 4653023"/>
              <a:gd name="connsiteX167" fmla="*/ 5347504 w 6839381"/>
              <a:gd name="connsiteY167" fmla="*/ 23150 h 4653023"/>
              <a:gd name="connsiteX168" fmla="*/ 3472405 w 6839381"/>
              <a:gd name="connsiteY168" fmla="*/ 46299 h 4653023"/>
              <a:gd name="connsiteX169" fmla="*/ 3356658 w 6839381"/>
              <a:gd name="connsiteY169" fmla="*/ 57874 h 4653023"/>
              <a:gd name="connsiteX170" fmla="*/ 2870522 w 6839381"/>
              <a:gd name="connsiteY170" fmla="*/ 81023 h 4653023"/>
              <a:gd name="connsiteX171" fmla="*/ 1875099 w 6839381"/>
              <a:gd name="connsiteY171" fmla="*/ 57874 h 4653023"/>
              <a:gd name="connsiteX172" fmla="*/ 1747777 w 6839381"/>
              <a:gd name="connsiteY172" fmla="*/ 23150 h 4653023"/>
              <a:gd name="connsiteX173" fmla="*/ 1446836 w 6839381"/>
              <a:gd name="connsiteY173" fmla="*/ 0 h 4653023"/>
              <a:gd name="connsiteX174" fmla="*/ 810228 w 6839381"/>
              <a:gd name="connsiteY174" fmla="*/ 11575 h 4653023"/>
              <a:gd name="connsiteX175" fmla="*/ 717630 w 6839381"/>
              <a:gd name="connsiteY175" fmla="*/ 23150 h 4653023"/>
              <a:gd name="connsiteX176" fmla="*/ 625033 w 6839381"/>
              <a:gd name="connsiteY176" fmla="*/ 46299 h 4653023"/>
              <a:gd name="connsiteX177" fmla="*/ 567160 w 6839381"/>
              <a:gd name="connsiteY177" fmla="*/ 92598 h 4653023"/>
              <a:gd name="connsiteX178" fmla="*/ 532436 w 6839381"/>
              <a:gd name="connsiteY178" fmla="*/ 115747 h 4653023"/>
              <a:gd name="connsiteX179" fmla="*/ 509286 w 6839381"/>
              <a:gd name="connsiteY179" fmla="*/ 138896 h 4653023"/>
              <a:gd name="connsiteX180" fmla="*/ 474562 w 6839381"/>
              <a:gd name="connsiteY180" fmla="*/ 150471 h 4653023"/>
              <a:gd name="connsiteX181" fmla="*/ 428263 w 6839381"/>
              <a:gd name="connsiteY181" fmla="*/ 173620 h 4653023"/>
              <a:gd name="connsiteX182" fmla="*/ 324091 w 6839381"/>
              <a:gd name="connsiteY182" fmla="*/ 266218 h 4653023"/>
              <a:gd name="connsiteX183" fmla="*/ 300942 w 6839381"/>
              <a:gd name="connsiteY183" fmla="*/ 300942 h 4653023"/>
              <a:gd name="connsiteX184" fmla="*/ 254643 w 6839381"/>
              <a:gd name="connsiteY184" fmla="*/ 347241 h 4653023"/>
              <a:gd name="connsiteX185" fmla="*/ 231494 w 6839381"/>
              <a:gd name="connsiteY185" fmla="*/ 416689 h 4653023"/>
              <a:gd name="connsiteX186" fmla="*/ 219919 w 6839381"/>
              <a:gd name="connsiteY186" fmla="*/ 451413 h 4653023"/>
              <a:gd name="connsiteX187" fmla="*/ 208344 w 6839381"/>
              <a:gd name="connsiteY187" fmla="*/ 497712 h 4653023"/>
              <a:gd name="connsiteX188" fmla="*/ 162046 w 6839381"/>
              <a:gd name="connsiteY188" fmla="*/ 567160 h 4653023"/>
              <a:gd name="connsiteX189" fmla="*/ 150471 w 6839381"/>
              <a:gd name="connsiteY189" fmla="*/ 613458 h 4653023"/>
              <a:gd name="connsiteX190" fmla="*/ 127322 w 6839381"/>
              <a:gd name="connsiteY190" fmla="*/ 659757 h 4653023"/>
              <a:gd name="connsiteX191" fmla="*/ 81023 w 6839381"/>
              <a:gd name="connsiteY191" fmla="*/ 787079 h 4653023"/>
              <a:gd name="connsiteX192" fmla="*/ 69448 w 6839381"/>
              <a:gd name="connsiteY192" fmla="*/ 891251 h 4653023"/>
              <a:gd name="connsiteX193" fmla="*/ 57874 w 6839381"/>
              <a:gd name="connsiteY193" fmla="*/ 937550 h 4653023"/>
              <a:gd name="connsiteX194" fmla="*/ 46299 w 6839381"/>
              <a:gd name="connsiteY194" fmla="*/ 995423 h 4653023"/>
              <a:gd name="connsiteX195" fmla="*/ 23149 w 6839381"/>
              <a:gd name="connsiteY195" fmla="*/ 1099595 h 4653023"/>
              <a:gd name="connsiteX196" fmla="*/ 0 w 6839381"/>
              <a:gd name="connsiteY196" fmla="*/ 1261641 h 4653023"/>
              <a:gd name="connsiteX197" fmla="*/ 23149 w 6839381"/>
              <a:gd name="connsiteY197" fmla="*/ 2210765 h 4653023"/>
              <a:gd name="connsiteX198" fmla="*/ 34724 w 6839381"/>
              <a:gd name="connsiteY198" fmla="*/ 2384385 h 4653023"/>
              <a:gd name="connsiteX199" fmla="*/ 46299 w 6839381"/>
              <a:gd name="connsiteY199" fmla="*/ 2453833 h 4653023"/>
              <a:gd name="connsiteX200" fmla="*/ 81023 w 6839381"/>
              <a:gd name="connsiteY200" fmla="*/ 2708476 h 4653023"/>
              <a:gd name="connsiteX201" fmla="*/ 115747 w 6839381"/>
              <a:gd name="connsiteY201" fmla="*/ 3067291 h 4653023"/>
              <a:gd name="connsiteX202" fmla="*/ 138896 w 6839381"/>
              <a:gd name="connsiteY202" fmla="*/ 3275636 h 4653023"/>
              <a:gd name="connsiteX203" fmla="*/ 162046 w 6839381"/>
              <a:gd name="connsiteY203" fmla="*/ 3414532 h 4653023"/>
              <a:gd name="connsiteX204" fmla="*/ 185195 w 6839381"/>
              <a:gd name="connsiteY204" fmla="*/ 3495555 h 4653023"/>
              <a:gd name="connsiteX205" fmla="*/ 231494 w 6839381"/>
              <a:gd name="connsiteY205" fmla="*/ 3576577 h 4653023"/>
              <a:gd name="connsiteX206" fmla="*/ 266218 w 6839381"/>
              <a:gd name="connsiteY206" fmla="*/ 3634451 h 4653023"/>
              <a:gd name="connsiteX207" fmla="*/ 324091 w 6839381"/>
              <a:gd name="connsiteY207" fmla="*/ 3703899 h 4653023"/>
              <a:gd name="connsiteX208" fmla="*/ 381965 w 6839381"/>
              <a:gd name="connsiteY208" fmla="*/ 3796496 h 4653023"/>
              <a:gd name="connsiteX209" fmla="*/ 439838 w 6839381"/>
              <a:gd name="connsiteY209" fmla="*/ 3877519 h 4653023"/>
              <a:gd name="connsiteX210" fmla="*/ 462987 w 6839381"/>
              <a:gd name="connsiteY210" fmla="*/ 3900669 h 4653023"/>
              <a:gd name="connsiteX211" fmla="*/ 497711 w 6839381"/>
              <a:gd name="connsiteY211" fmla="*/ 3923818 h 4653023"/>
              <a:gd name="connsiteX212" fmla="*/ 544010 w 6839381"/>
              <a:gd name="connsiteY212" fmla="*/ 3970117 h 4653023"/>
              <a:gd name="connsiteX213" fmla="*/ 590309 w 6839381"/>
              <a:gd name="connsiteY213" fmla="*/ 3993266 h 4653023"/>
              <a:gd name="connsiteX214" fmla="*/ 625033 w 6839381"/>
              <a:gd name="connsiteY214" fmla="*/ 4016415 h 4653023"/>
              <a:gd name="connsiteX215" fmla="*/ 682906 w 6839381"/>
              <a:gd name="connsiteY215" fmla="*/ 4062714 h 4653023"/>
              <a:gd name="connsiteX216" fmla="*/ 752355 w 6839381"/>
              <a:gd name="connsiteY216" fmla="*/ 4085863 h 4653023"/>
              <a:gd name="connsiteX217" fmla="*/ 775504 w 6839381"/>
              <a:gd name="connsiteY217" fmla="*/ 4109013 h 4653023"/>
              <a:gd name="connsiteX218" fmla="*/ 810228 w 6839381"/>
              <a:gd name="connsiteY218" fmla="*/ 4120588 h 4653023"/>
              <a:gd name="connsiteX219" fmla="*/ 856527 w 6839381"/>
              <a:gd name="connsiteY219" fmla="*/ 4143737 h 4653023"/>
              <a:gd name="connsiteX220" fmla="*/ 891251 w 6839381"/>
              <a:gd name="connsiteY220" fmla="*/ 4166886 h 4653023"/>
              <a:gd name="connsiteX221" fmla="*/ 925975 w 6839381"/>
              <a:gd name="connsiteY221" fmla="*/ 4178461 h 4653023"/>
              <a:gd name="connsiteX222" fmla="*/ 972274 w 6839381"/>
              <a:gd name="connsiteY222" fmla="*/ 4201610 h 4653023"/>
              <a:gd name="connsiteX223" fmla="*/ 1006998 w 6839381"/>
              <a:gd name="connsiteY223" fmla="*/ 4213185 h 4653023"/>
              <a:gd name="connsiteX224" fmla="*/ 1041722 w 6839381"/>
              <a:gd name="connsiteY224" fmla="*/ 4236334 h 4653023"/>
              <a:gd name="connsiteX225" fmla="*/ 1111170 w 6839381"/>
              <a:gd name="connsiteY225" fmla="*/ 4259484 h 4653023"/>
              <a:gd name="connsiteX226" fmla="*/ 1145894 w 6839381"/>
              <a:gd name="connsiteY226" fmla="*/ 4271058 h 4653023"/>
              <a:gd name="connsiteX227" fmla="*/ 1169043 w 6839381"/>
              <a:gd name="connsiteY227" fmla="*/ 4294208 h 4653023"/>
              <a:gd name="connsiteX228" fmla="*/ 1250066 w 6839381"/>
              <a:gd name="connsiteY228" fmla="*/ 4317357 h 4653023"/>
              <a:gd name="connsiteX229" fmla="*/ 1342663 w 6839381"/>
              <a:gd name="connsiteY229" fmla="*/ 4340507 h 4653023"/>
              <a:gd name="connsiteX230" fmla="*/ 1574157 w 6839381"/>
              <a:gd name="connsiteY230" fmla="*/ 4328932 h 4653023"/>
              <a:gd name="connsiteX231" fmla="*/ 1643605 w 6839381"/>
              <a:gd name="connsiteY231" fmla="*/ 4305782 h 4653023"/>
              <a:gd name="connsiteX232" fmla="*/ 1678329 w 6839381"/>
              <a:gd name="connsiteY232" fmla="*/ 4294208 h 4653023"/>
              <a:gd name="connsiteX233" fmla="*/ 2118167 w 6839381"/>
              <a:gd name="connsiteY233" fmla="*/ 4282633 h 4653023"/>
              <a:gd name="connsiteX234" fmla="*/ 2152891 w 6839381"/>
              <a:gd name="connsiteY234" fmla="*/ 4271058 h 4653023"/>
              <a:gd name="connsiteX235" fmla="*/ 2233914 w 6839381"/>
              <a:gd name="connsiteY235" fmla="*/ 4247909 h 4653023"/>
              <a:gd name="connsiteX236" fmla="*/ 2268638 w 6839381"/>
              <a:gd name="connsiteY236" fmla="*/ 4224760 h 4653023"/>
              <a:gd name="connsiteX237" fmla="*/ 2291787 w 6839381"/>
              <a:gd name="connsiteY237" fmla="*/ 4201610 h 4653023"/>
              <a:gd name="connsiteX238" fmla="*/ 2326511 w 6839381"/>
              <a:gd name="connsiteY238" fmla="*/ 4190036 h 4653023"/>
              <a:gd name="connsiteX239" fmla="*/ 2384385 w 6839381"/>
              <a:gd name="connsiteY239" fmla="*/ 4132162 h 4653023"/>
              <a:gd name="connsiteX240" fmla="*/ 2419109 w 6839381"/>
              <a:gd name="connsiteY240" fmla="*/ 4062714 h 4653023"/>
              <a:gd name="connsiteX241" fmla="*/ 2407534 w 6839381"/>
              <a:gd name="connsiteY241" fmla="*/ 3970117 h 4653023"/>
              <a:gd name="connsiteX242" fmla="*/ 2384385 w 6839381"/>
              <a:gd name="connsiteY242" fmla="*/ 3946967 h 4653023"/>
              <a:gd name="connsiteX243" fmla="*/ 2349661 w 6839381"/>
              <a:gd name="connsiteY243" fmla="*/ 3923818 h 4653023"/>
              <a:gd name="connsiteX244" fmla="*/ 2326511 w 6839381"/>
              <a:gd name="connsiteY244" fmla="*/ 3900669 h 4653023"/>
              <a:gd name="connsiteX245" fmla="*/ 2291787 w 6839381"/>
              <a:gd name="connsiteY245" fmla="*/ 3889094 h 4653023"/>
              <a:gd name="connsiteX246" fmla="*/ 2257063 w 6839381"/>
              <a:gd name="connsiteY246" fmla="*/ 3865945 h 4653023"/>
              <a:gd name="connsiteX247" fmla="*/ 2187615 w 6839381"/>
              <a:gd name="connsiteY247" fmla="*/ 3842795 h 4653023"/>
              <a:gd name="connsiteX248" fmla="*/ 2118167 w 6839381"/>
              <a:gd name="connsiteY248" fmla="*/ 3819646 h 4653023"/>
              <a:gd name="connsiteX249" fmla="*/ 2083443 w 6839381"/>
              <a:gd name="connsiteY249" fmla="*/ 3808071 h 4653023"/>
              <a:gd name="connsiteX250" fmla="*/ 2037144 w 6839381"/>
              <a:gd name="connsiteY250" fmla="*/ 3796496 h 4653023"/>
              <a:gd name="connsiteX251" fmla="*/ 1932972 w 6839381"/>
              <a:gd name="connsiteY251" fmla="*/ 3773347 h 4653023"/>
              <a:gd name="connsiteX252" fmla="*/ 1863524 w 6839381"/>
              <a:gd name="connsiteY252" fmla="*/ 3750198 h 4653023"/>
              <a:gd name="connsiteX253" fmla="*/ 1828800 w 6839381"/>
              <a:gd name="connsiteY253" fmla="*/ 3738623 h 4653023"/>
              <a:gd name="connsiteX254" fmla="*/ 1794076 w 6839381"/>
              <a:gd name="connsiteY254" fmla="*/ 3727048 h 4653023"/>
              <a:gd name="connsiteX255" fmla="*/ 1759352 w 6839381"/>
              <a:gd name="connsiteY255" fmla="*/ 3703899 h 4653023"/>
              <a:gd name="connsiteX256" fmla="*/ 1736203 w 6839381"/>
              <a:gd name="connsiteY256" fmla="*/ 3669175 h 4653023"/>
              <a:gd name="connsiteX257" fmla="*/ 1713053 w 6839381"/>
              <a:gd name="connsiteY257" fmla="*/ 3646026 h 4653023"/>
              <a:gd name="connsiteX258" fmla="*/ 1701479 w 6839381"/>
              <a:gd name="connsiteY258" fmla="*/ 3611301 h 4653023"/>
              <a:gd name="connsiteX259" fmla="*/ 1678329 w 6839381"/>
              <a:gd name="connsiteY259" fmla="*/ 3576577 h 4653023"/>
              <a:gd name="connsiteX260" fmla="*/ 1666755 w 6839381"/>
              <a:gd name="connsiteY260" fmla="*/ 3541853 h 4653023"/>
              <a:gd name="connsiteX261" fmla="*/ 1632030 w 6839381"/>
              <a:gd name="connsiteY261" fmla="*/ 3472405 h 4653023"/>
              <a:gd name="connsiteX262" fmla="*/ 1643605 w 6839381"/>
              <a:gd name="connsiteY262" fmla="*/ 3125165 h 4653023"/>
              <a:gd name="connsiteX263" fmla="*/ 1666755 w 6839381"/>
              <a:gd name="connsiteY263" fmla="*/ 3055717 h 4653023"/>
              <a:gd name="connsiteX264" fmla="*/ 1678329 w 6839381"/>
              <a:gd name="connsiteY264" fmla="*/ 3020993 h 4653023"/>
              <a:gd name="connsiteX265" fmla="*/ 1689904 w 6839381"/>
              <a:gd name="connsiteY265" fmla="*/ 2986269 h 4653023"/>
              <a:gd name="connsiteX266" fmla="*/ 1689904 w 6839381"/>
              <a:gd name="connsiteY266" fmla="*/ 2916820 h 4653023"/>
              <a:gd name="connsiteX0" fmla="*/ 1689904 w 6839381"/>
              <a:gd name="connsiteY0" fmla="*/ 2916820 h 4653023"/>
              <a:gd name="connsiteX1" fmla="*/ 1747777 w 6839381"/>
              <a:gd name="connsiteY1" fmla="*/ 2882096 h 4653023"/>
              <a:gd name="connsiteX2" fmla="*/ 1736203 w 6839381"/>
              <a:gd name="connsiteY2" fmla="*/ 2789499 h 4653023"/>
              <a:gd name="connsiteX3" fmla="*/ 1724628 w 6839381"/>
              <a:gd name="connsiteY3" fmla="*/ 2743200 h 4653023"/>
              <a:gd name="connsiteX4" fmla="*/ 1713053 w 6839381"/>
              <a:gd name="connsiteY4" fmla="*/ 2685327 h 4653023"/>
              <a:gd name="connsiteX5" fmla="*/ 1724628 w 6839381"/>
              <a:gd name="connsiteY5" fmla="*/ 2164466 h 4653023"/>
              <a:gd name="connsiteX6" fmla="*/ 1759352 w 6839381"/>
              <a:gd name="connsiteY6" fmla="*/ 2095018 h 4653023"/>
              <a:gd name="connsiteX7" fmla="*/ 1794076 w 6839381"/>
              <a:gd name="connsiteY7" fmla="*/ 2071869 h 4653023"/>
              <a:gd name="connsiteX8" fmla="*/ 1840375 w 6839381"/>
              <a:gd name="connsiteY8" fmla="*/ 2025570 h 4653023"/>
              <a:gd name="connsiteX9" fmla="*/ 1932972 w 6839381"/>
              <a:gd name="connsiteY9" fmla="*/ 1979271 h 4653023"/>
              <a:gd name="connsiteX10" fmla="*/ 1967696 w 6839381"/>
              <a:gd name="connsiteY10" fmla="*/ 1967696 h 4653023"/>
              <a:gd name="connsiteX11" fmla="*/ 2083443 w 6839381"/>
              <a:gd name="connsiteY11" fmla="*/ 1944547 h 4653023"/>
              <a:gd name="connsiteX12" fmla="*/ 2141317 w 6839381"/>
              <a:gd name="connsiteY12" fmla="*/ 1932972 h 4653023"/>
              <a:gd name="connsiteX13" fmla="*/ 2233914 w 6839381"/>
              <a:gd name="connsiteY13" fmla="*/ 1909823 h 4653023"/>
              <a:gd name="connsiteX14" fmla="*/ 2662177 w 6839381"/>
              <a:gd name="connsiteY14" fmla="*/ 1898248 h 4653023"/>
              <a:gd name="connsiteX15" fmla="*/ 3310360 w 6839381"/>
              <a:gd name="connsiteY15" fmla="*/ 1909823 h 4653023"/>
              <a:gd name="connsiteX16" fmla="*/ 3518704 w 6839381"/>
              <a:gd name="connsiteY16" fmla="*/ 1921398 h 4653023"/>
              <a:gd name="connsiteX17" fmla="*/ 4340506 w 6839381"/>
              <a:gd name="connsiteY17" fmla="*/ 1944547 h 4653023"/>
              <a:gd name="connsiteX18" fmla="*/ 4583575 w 6839381"/>
              <a:gd name="connsiteY18" fmla="*/ 1956122 h 4653023"/>
              <a:gd name="connsiteX19" fmla="*/ 4618299 w 6839381"/>
              <a:gd name="connsiteY19" fmla="*/ 1967696 h 4653023"/>
              <a:gd name="connsiteX20" fmla="*/ 4757195 w 6839381"/>
              <a:gd name="connsiteY20" fmla="*/ 1979271 h 4653023"/>
              <a:gd name="connsiteX21" fmla="*/ 4861367 w 6839381"/>
              <a:gd name="connsiteY21" fmla="*/ 1990846 h 4653023"/>
              <a:gd name="connsiteX22" fmla="*/ 4977114 w 6839381"/>
              <a:gd name="connsiteY22" fmla="*/ 2025570 h 4653023"/>
              <a:gd name="connsiteX23" fmla="*/ 5011838 w 6839381"/>
              <a:gd name="connsiteY23" fmla="*/ 2037145 h 4653023"/>
              <a:gd name="connsiteX24" fmla="*/ 5081286 w 6839381"/>
              <a:gd name="connsiteY24" fmla="*/ 2083443 h 4653023"/>
              <a:gd name="connsiteX25" fmla="*/ 5116010 w 6839381"/>
              <a:gd name="connsiteY25" fmla="*/ 2095018 h 4653023"/>
              <a:gd name="connsiteX26" fmla="*/ 5197033 w 6839381"/>
              <a:gd name="connsiteY26" fmla="*/ 2129742 h 4653023"/>
              <a:gd name="connsiteX27" fmla="*/ 5266481 w 6839381"/>
              <a:gd name="connsiteY27" fmla="*/ 2199190 h 4653023"/>
              <a:gd name="connsiteX28" fmla="*/ 5278056 w 6839381"/>
              <a:gd name="connsiteY28" fmla="*/ 2233914 h 4653023"/>
              <a:gd name="connsiteX29" fmla="*/ 5324355 w 6839381"/>
              <a:gd name="connsiteY29" fmla="*/ 2303362 h 4653023"/>
              <a:gd name="connsiteX30" fmla="*/ 5359079 w 6839381"/>
              <a:gd name="connsiteY30" fmla="*/ 2430684 h 4653023"/>
              <a:gd name="connsiteX31" fmla="*/ 5347504 w 6839381"/>
              <a:gd name="connsiteY31" fmla="*/ 2523281 h 4653023"/>
              <a:gd name="connsiteX32" fmla="*/ 5324355 w 6839381"/>
              <a:gd name="connsiteY32" fmla="*/ 2592729 h 4653023"/>
              <a:gd name="connsiteX33" fmla="*/ 5312780 w 6839381"/>
              <a:gd name="connsiteY33" fmla="*/ 2627453 h 4653023"/>
              <a:gd name="connsiteX34" fmla="*/ 5301205 w 6839381"/>
              <a:gd name="connsiteY34" fmla="*/ 2696901 h 4653023"/>
              <a:gd name="connsiteX35" fmla="*/ 5312780 w 6839381"/>
              <a:gd name="connsiteY35" fmla="*/ 2939970 h 4653023"/>
              <a:gd name="connsiteX36" fmla="*/ 5335929 w 6839381"/>
              <a:gd name="connsiteY36" fmla="*/ 3020993 h 4653023"/>
              <a:gd name="connsiteX37" fmla="*/ 5347504 w 6839381"/>
              <a:gd name="connsiteY37" fmla="*/ 3078866 h 4653023"/>
              <a:gd name="connsiteX38" fmla="*/ 5370653 w 6839381"/>
              <a:gd name="connsiteY38" fmla="*/ 3217762 h 4653023"/>
              <a:gd name="connsiteX39" fmla="*/ 5382228 w 6839381"/>
              <a:gd name="connsiteY39" fmla="*/ 3275636 h 4653023"/>
              <a:gd name="connsiteX40" fmla="*/ 5405377 w 6839381"/>
              <a:gd name="connsiteY40" fmla="*/ 3345084 h 4653023"/>
              <a:gd name="connsiteX41" fmla="*/ 5416952 w 6839381"/>
              <a:gd name="connsiteY41" fmla="*/ 3379808 h 4653023"/>
              <a:gd name="connsiteX42" fmla="*/ 5440101 w 6839381"/>
              <a:gd name="connsiteY42" fmla="*/ 3414532 h 4653023"/>
              <a:gd name="connsiteX43" fmla="*/ 5428527 w 6839381"/>
              <a:gd name="connsiteY43" fmla="*/ 3495555 h 4653023"/>
              <a:gd name="connsiteX44" fmla="*/ 5416952 w 6839381"/>
              <a:gd name="connsiteY44" fmla="*/ 3530279 h 4653023"/>
              <a:gd name="connsiteX45" fmla="*/ 5347504 w 6839381"/>
              <a:gd name="connsiteY45" fmla="*/ 3576577 h 4653023"/>
              <a:gd name="connsiteX46" fmla="*/ 5324355 w 6839381"/>
              <a:gd name="connsiteY46" fmla="*/ 3599727 h 4653023"/>
              <a:gd name="connsiteX47" fmla="*/ 5254906 w 6839381"/>
              <a:gd name="connsiteY47" fmla="*/ 3622876 h 4653023"/>
              <a:gd name="connsiteX48" fmla="*/ 5197033 w 6839381"/>
              <a:gd name="connsiteY48" fmla="*/ 3657600 h 4653023"/>
              <a:gd name="connsiteX49" fmla="*/ 5127585 w 6839381"/>
              <a:gd name="connsiteY49" fmla="*/ 3703899 h 4653023"/>
              <a:gd name="connsiteX50" fmla="*/ 5092861 w 6839381"/>
              <a:gd name="connsiteY50" fmla="*/ 3727048 h 4653023"/>
              <a:gd name="connsiteX51" fmla="*/ 5058137 w 6839381"/>
              <a:gd name="connsiteY51" fmla="*/ 3738623 h 4653023"/>
              <a:gd name="connsiteX52" fmla="*/ 5023413 w 6839381"/>
              <a:gd name="connsiteY52" fmla="*/ 3761772 h 4653023"/>
              <a:gd name="connsiteX53" fmla="*/ 4977114 w 6839381"/>
              <a:gd name="connsiteY53" fmla="*/ 3773347 h 4653023"/>
              <a:gd name="connsiteX54" fmla="*/ 4699322 w 6839381"/>
              <a:gd name="connsiteY54" fmla="*/ 3761772 h 4653023"/>
              <a:gd name="connsiteX55" fmla="*/ 4629874 w 6839381"/>
              <a:gd name="connsiteY55" fmla="*/ 3750198 h 4653023"/>
              <a:gd name="connsiteX56" fmla="*/ 4514127 w 6839381"/>
              <a:gd name="connsiteY56" fmla="*/ 3738623 h 4653023"/>
              <a:gd name="connsiteX57" fmla="*/ 4328932 w 6839381"/>
              <a:gd name="connsiteY57" fmla="*/ 3715474 h 4653023"/>
              <a:gd name="connsiteX58" fmla="*/ 4282633 w 6839381"/>
              <a:gd name="connsiteY58" fmla="*/ 3703899 h 4653023"/>
              <a:gd name="connsiteX59" fmla="*/ 4213185 w 6839381"/>
              <a:gd name="connsiteY59" fmla="*/ 3842795 h 4653023"/>
              <a:gd name="connsiteX60" fmla="*/ 4143737 w 6839381"/>
              <a:gd name="connsiteY60" fmla="*/ 3831221 h 4653023"/>
              <a:gd name="connsiteX61" fmla="*/ 4097438 w 6839381"/>
              <a:gd name="connsiteY61" fmla="*/ 3808071 h 4653023"/>
              <a:gd name="connsiteX62" fmla="*/ 3958542 w 6839381"/>
              <a:gd name="connsiteY62" fmla="*/ 3634451 h 4653023"/>
              <a:gd name="connsiteX63" fmla="*/ 3923818 w 6839381"/>
              <a:gd name="connsiteY63" fmla="*/ 3761772 h 4653023"/>
              <a:gd name="connsiteX64" fmla="*/ 3877519 w 6839381"/>
              <a:gd name="connsiteY64" fmla="*/ 3611301 h 4653023"/>
              <a:gd name="connsiteX65" fmla="*/ 3842795 w 6839381"/>
              <a:gd name="connsiteY65" fmla="*/ 3599727 h 4653023"/>
              <a:gd name="connsiteX66" fmla="*/ 3761772 w 6839381"/>
              <a:gd name="connsiteY66" fmla="*/ 3588152 h 4653023"/>
              <a:gd name="connsiteX67" fmla="*/ 3206187 w 6839381"/>
              <a:gd name="connsiteY67" fmla="*/ 3565003 h 4653023"/>
              <a:gd name="connsiteX68" fmla="*/ 2951544 w 6839381"/>
              <a:gd name="connsiteY68" fmla="*/ 3576577 h 4653023"/>
              <a:gd name="connsiteX69" fmla="*/ 2905246 w 6839381"/>
              <a:gd name="connsiteY69" fmla="*/ 3588152 h 4653023"/>
              <a:gd name="connsiteX70" fmla="*/ 2835798 w 6839381"/>
              <a:gd name="connsiteY70" fmla="*/ 3611301 h 4653023"/>
              <a:gd name="connsiteX71" fmla="*/ 2801074 w 6839381"/>
              <a:gd name="connsiteY71" fmla="*/ 3634451 h 4653023"/>
              <a:gd name="connsiteX72" fmla="*/ 2766349 w 6839381"/>
              <a:gd name="connsiteY72" fmla="*/ 3646026 h 4653023"/>
              <a:gd name="connsiteX73" fmla="*/ 2673752 w 6839381"/>
              <a:gd name="connsiteY73" fmla="*/ 3715474 h 4653023"/>
              <a:gd name="connsiteX74" fmla="*/ 2639028 w 6839381"/>
              <a:gd name="connsiteY74" fmla="*/ 3738623 h 4653023"/>
              <a:gd name="connsiteX75" fmla="*/ 2581155 w 6839381"/>
              <a:gd name="connsiteY75" fmla="*/ 3796496 h 4653023"/>
              <a:gd name="connsiteX76" fmla="*/ 2558005 w 6839381"/>
              <a:gd name="connsiteY76" fmla="*/ 3831220 h 4653023"/>
              <a:gd name="connsiteX77" fmla="*/ 2534856 w 6839381"/>
              <a:gd name="connsiteY77" fmla="*/ 3854370 h 4653023"/>
              <a:gd name="connsiteX78" fmla="*/ 2523281 w 6839381"/>
              <a:gd name="connsiteY78" fmla="*/ 3889094 h 4653023"/>
              <a:gd name="connsiteX79" fmla="*/ 2488557 w 6839381"/>
              <a:gd name="connsiteY79" fmla="*/ 3958542 h 4653023"/>
              <a:gd name="connsiteX80" fmla="*/ 2500132 w 6839381"/>
              <a:gd name="connsiteY80" fmla="*/ 4305782 h 4653023"/>
              <a:gd name="connsiteX81" fmla="*/ 2546430 w 6839381"/>
              <a:gd name="connsiteY81" fmla="*/ 4409955 h 4653023"/>
              <a:gd name="connsiteX82" fmla="*/ 2465407 w 6839381"/>
              <a:gd name="connsiteY82" fmla="*/ 4653023 h 4653023"/>
              <a:gd name="connsiteX83" fmla="*/ 2708476 w 6839381"/>
              <a:gd name="connsiteY83" fmla="*/ 4502552 h 4653023"/>
              <a:gd name="connsiteX84" fmla="*/ 2777924 w 6839381"/>
              <a:gd name="connsiteY84" fmla="*/ 4525701 h 4653023"/>
              <a:gd name="connsiteX85" fmla="*/ 2824223 w 6839381"/>
              <a:gd name="connsiteY85" fmla="*/ 4537276 h 4653023"/>
              <a:gd name="connsiteX86" fmla="*/ 2928395 w 6839381"/>
              <a:gd name="connsiteY86" fmla="*/ 4560426 h 4653023"/>
              <a:gd name="connsiteX87" fmla="*/ 3032567 w 6839381"/>
              <a:gd name="connsiteY87" fmla="*/ 4572000 h 4653023"/>
              <a:gd name="connsiteX88" fmla="*/ 3275636 w 6839381"/>
              <a:gd name="connsiteY88" fmla="*/ 4583575 h 4653023"/>
              <a:gd name="connsiteX89" fmla="*/ 3750198 w 6839381"/>
              <a:gd name="connsiteY89" fmla="*/ 4572000 h 4653023"/>
              <a:gd name="connsiteX90" fmla="*/ 3831220 w 6839381"/>
              <a:gd name="connsiteY90" fmla="*/ 4560426 h 4653023"/>
              <a:gd name="connsiteX91" fmla="*/ 4166886 w 6839381"/>
              <a:gd name="connsiteY91" fmla="*/ 4537276 h 4653023"/>
              <a:gd name="connsiteX92" fmla="*/ 4259484 w 6839381"/>
              <a:gd name="connsiteY92" fmla="*/ 4525701 h 4653023"/>
              <a:gd name="connsiteX93" fmla="*/ 4363656 w 6839381"/>
              <a:gd name="connsiteY93" fmla="*/ 4514127 h 4653023"/>
              <a:gd name="connsiteX94" fmla="*/ 4421529 w 6839381"/>
              <a:gd name="connsiteY94" fmla="*/ 4502552 h 4653023"/>
              <a:gd name="connsiteX95" fmla="*/ 4456253 w 6839381"/>
              <a:gd name="connsiteY95" fmla="*/ 4490977 h 4653023"/>
              <a:gd name="connsiteX96" fmla="*/ 4641448 w 6839381"/>
              <a:gd name="connsiteY96" fmla="*/ 4467828 h 4653023"/>
              <a:gd name="connsiteX97" fmla="*/ 4687747 w 6839381"/>
              <a:gd name="connsiteY97" fmla="*/ 4456253 h 4653023"/>
              <a:gd name="connsiteX98" fmla="*/ 4849792 w 6839381"/>
              <a:gd name="connsiteY98" fmla="*/ 4433104 h 4653023"/>
              <a:gd name="connsiteX99" fmla="*/ 4907666 w 6839381"/>
              <a:gd name="connsiteY99" fmla="*/ 4421529 h 4653023"/>
              <a:gd name="connsiteX100" fmla="*/ 4953965 w 6839381"/>
              <a:gd name="connsiteY100" fmla="*/ 4409955 h 4653023"/>
              <a:gd name="connsiteX101" fmla="*/ 5023413 w 6839381"/>
              <a:gd name="connsiteY101" fmla="*/ 4398380 h 4653023"/>
              <a:gd name="connsiteX102" fmla="*/ 5139160 w 6839381"/>
              <a:gd name="connsiteY102" fmla="*/ 4375231 h 4653023"/>
              <a:gd name="connsiteX103" fmla="*/ 5324355 w 6839381"/>
              <a:gd name="connsiteY103" fmla="*/ 4352081 h 4653023"/>
              <a:gd name="connsiteX104" fmla="*/ 5359079 w 6839381"/>
              <a:gd name="connsiteY104" fmla="*/ 4340507 h 4653023"/>
              <a:gd name="connsiteX105" fmla="*/ 5544274 w 6839381"/>
              <a:gd name="connsiteY105" fmla="*/ 4317357 h 4653023"/>
              <a:gd name="connsiteX106" fmla="*/ 5671595 w 6839381"/>
              <a:gd name="connsiteY106" fmla="*/ 4294208 h 4653023"/>
              <a:gd name="connsiteX107" fmla="*/ 5798917 w 6839381"/>
              <a:gd name="connsiteY107" fmla="*/ 4271058 h 4653023"/>
              <a:gd name="connsiteX108" fmla="*/ 5891514 w 6839381"/>
              <a:gd name="connsiteY108" fmla="*/ 4236334 h 4653023"/>
              <a:gd name="connsiteX109" fmla="*/ 5995686 w 6839381"/>
              <a:gd name="connsiteY109" fmla="*/ 4213185 h 4653023"/>
              <a:gd name="connsiteX110" fmla="*/ 6041985 w 6839381"/>
              <a:gd name="connsiteY110" fmla="*/ 4190036 h 4653023"/>
              <a:gd name="connsiteX111" fmla="*/ 6111433 w 6839381"/>
              <a:gd name="connsiteY111" fmla="*/ 4166886 h 4653023"/>
              <a:gd name="connsiteX112" fmla="*/ 6146157 w 6839381"/>
              <a:gd name="connsiteY112" fmla="*/ 4155312 h 4653023"/>
              <a:gd name="connsiteX113" fmla="*/ 6204030 w 6839381"/>
              <a:gd name="connsiteY113" fmla="*/ 4143737 h 4653023"/>
              <a:gd name="connsiteX114" fmla="*/ 6273479 w 6839381"/>
              <a:gd name="connsiteY114" fmla="*/ 4109013 h 4653023"/>
              <a:gd name="connsiteX115" fmla="*/ 6296628 w 6839381"/>
              <a:gd name="connsiteY115" fmla="*/ 4074289 h 4653023"/>
              <a:gd name="connsiteX116" fmla="*/ 6366076 w 6839381"/>
              <a:gd name="connsiteY116" fmla="*/ 4016415 h 4653023"/>
              <a:gd name="connsiteX117" fmla="*/ 6389225 w 6839381"/>
              <a:gd name="connsiteY117" fmla="*/ 3981691 h 4653023"/>
              <a:gd name="connsiteX118" fmla="*/ 6423949 w 6839381"/>
              <a:gd name="connsiteY118" fmla="*/ 3935393 h 4653023"/>
              <a:gd name="connsiteX119" fmla="*/ 6470248 w 6839381"/>
              <a:gd name="connsiteY119" fmla="*/ 3854370 h 4653023"/>
              <a:gd name="connsiteX120" fmla="*/ 6493398 w 6839381"/>
              <a:gd name="connsiteY120" fmla="*/ 3796496 h 4653023"/>
              <a:gd name="connsiteX121" fmla="*/ 6551271 w 6839381"/>
              <a:gd name="connsiteY121" fmla="*/ 3727048 h 4653023"/>
              <a:gd name="connsiteX122" fmla="*/ 6585995 w 6839381"/>
              <a:gd name="connsiteY122" fmla="*/ 3634451 h 4653023"/>
              <a:gd name="connsiteX123" fmla="*/ 6632294 w 6839381"/>
              <a:gd name="connsiteY123" fmla="*/ 3565003 h 4653023"/>
              <a:gd name="connsiteX124" fmla="*/ 6643868 w 6839381"/>
              <a:gd name="connsiteY124" fmla="*/ 3530279 h 4653023"/>
              <a:gd name="connsiteX125" fmla="*/ 6667018 w 6839381"/>
              <a:gd name="connsiteY125" fmla="*/ 3507129 h 4653023"/>
              <a:gd name="connsiteX126" fmla="*/ 6678592 w 6839381"/>
              <a:gd name="connsiteY126" fmla="*/ 3460831 h 4653023"/>
              <a:gd name="connsiteX127" fmla="*/ 6701742 w 6839381"/>
              <a:gd name="connsiteY127" fmla="*/ 3426107 h 4653023"/>
              <a:gd name="connsiteX128" fmla="*/ 6713317 w 6839381"/>
              <a:gd name="connsiteY128" fmla="*/ 3391382 h 4653023"/>
              <a:gd name="connsiteX129" fmla="*/ 6748041 w 6839381"/>
              <a:gd name="connsiteY129" fmla="*/ 3264061 h 4653023"/>
              <a:gd name="connsiteX130" fmla="*/ 6771190 w 6839381"/>
              <a:gd name="connsiteY130" fmla="*/ 3217762 h 4653023"/>
              <a:gd name="connsiteX131" fmla="*/ 6794339 w 6839381"/>
              <a:gd name="connsiteY131" fmla="*/ 3113590 h 4653023"/>
              <a:gd name="connsiteX132" fmla="*/ 6817489 w 6839381"/>
              <a:gd name="connsiteY132" fmla="*/ 2974694 h 4653023"/>
              <a:gd name="connsiteX133" fmla="*/ 6829063 w 6839381"/>
              <a:gd name="connsiteY133" fmla="*/ 2743200 h 4653023"/>
              <a:gd name="connsiteX134" fmla="*/ 6805914 w 6839381"/>
              <a:gd name="connsiteY134" fmla="*/ 1990846 h 4653023"/>
              <a:gd name="connsiteX135" fmla="*/ 6782765 w 6839381"/>
              <a:gd name="connsiteY135" fmla="*/ 1828800 h 4653023"/>
              <a:gd name="connsiteX136" fmla="*/ 6771190 w 6839381"/>
              <a:gd name="connsiteY136" fmla="*/ 1736203 h 4653023"/>
              <a:gd name="connsiteX137" fmla="*/ 6759615 w 6839381"/>
              <a:gd name="connsiteY137" fmla="*/ 1678329 h 4653023"/>
              <a:gd name="connsiteX138" fmla="*/ 6748041 w 6839381"/>
              <a:gd name="connsiteY138" fmla="*/ 1608881 h 4653023"/>
              <a:gd name="connsiteX139" fmla="*/ 6724891 w 6839381"/>
              <a:gd name="connsiteY139" fmla="*/ 1562582 h 4653023"/>
              <a:gd name="connsiteX140" fmla="*/ 6713317 w 6839381"/>
              <a:gd name="connsiteY140" fmla="*/ 1516284 h 4653023"/>
              <a:gd name="connsiteX141" fmla="*/ 6690167 w 6839381"/>
              <a:gd name="connsiteY141" fmla="*/ 1423686 h 4653023"/>
              <a:gd name="connsiteX142" fmla="*/ 6643868 w 6839381"/>
              <a:gd name="connsiteY142" fmla="*/ 1342663 h 4653023"/>
              <a:gd name="connsiteX143" fmla="*/ 6620719 w 6839381"/>
              <a:gd name="connsiteY143" fmla="*/ 1273215 h 4653023"/>
              <a:gd name="connsiteX144" fmla="*/ 6597570 w 6839381"/>
              <a:gd name="connsiteY144" fmla="*/ 1238491 h 4653023"/>
              <a:gd name="connsiteX145" fmla="*/ 6574420 w 6839381"/>
              <a:gd name="connsiteY145" fmla="*/ 1157469 h 4653023"/>
              <a:gd name="connsiteX146" fmla="*/ 6551271 w 6839381"/>
              <a:gd name="connsiteY146" fmla="*/ 1041722 h 4653023"/>
              <a:gd name="connsiteX147" fmla="*/ 6528122 w 6839381"/>
              <a:gd name="connsiteY147" fmla="*/ 821803 h 4653023"/>
              <a:gd name="connsiteX148" fmla="*/ 6504972 w 6839381"/>
              <a:gd name="connsiteY148" fmla="*/ 775504 h 4653023"/>
              <a:gd name="connsiteX149" fmla="*/ 6470248 w 6839381"/>
              <a:gd name="connsiteY149" fmla="*/ 625033 h 4653023"/>
              <a:gd name="connsiteX150" fmla="*/ 6447099 w 6839381"/>
              <a:gd name="connsiteY150" fmla="*/ 578734 h 4653023"/>
              <a:gd name="connsiteX151" fmla="*/ 6435524 w 6839381"/>
              <a:gd name="connsiteY151" fmla="*/ 544010 h 4653023"/>
              <a:gd name="connsiteX152" fmla="*/ 6412375 w 6839381"/>
              <a:gd name="connsiteY152" fmla="*/ 509286 h 4653023"/>
              <a:gd name="connsiteX153" fmla="*/ 6377651 w 6839381"/>
              <a:gd name="connsiteY153" fmla="*/ 428263 h 4653023"/>
              <a:gd name="connsiteX154" fmla="*/ 6319777 w 6839381"/>
              <a:gd name="connsiteY154" fmla="*/ 370390 h 4653023"/>
              <a:gd name="connsiteX155" fmla="*/ 6261904 w 6839381"/>
              <a:gd name="connsiteY155" fmla="*/ 312517 h 4653023"/>
              <a:gd name="connsiteX156" fmla="*/ 6204030 w 6839381"/>
              <a:gd name="connsiteY156" fmla="*/ 266218 h 4653023"/>
              <a:gd name="connsiteX157" fmla="*/ 6169306 w 6839381"/>
              <a:gd name="connsiteY157" fmla="*/ 231494 h 4653023"/>
              <a:gd name="connsiteX158" fmla="*/ 6134582 w 6839381"/>
              <a:gd name="connsiteY158" fmla="*/ 219919 h 4653023"/>
              <a:gd name="connsiteX159" fmla="*/ 6065134 w 6839381"/>
              <a:gd name="connsiteY159" fmla="*/ 173620 h 4653023"/>
              <a:gd name="connsiteX160" fmla="*/ 6030410 w 6839381"/>
              <a:gd name="connsiteY160" fmla="*/ 150471 h 4653023"/>
              <a:gd name="connsiteX161" fmla="*/ 5960962 w 6839381"/>
              <a:gd name="connsiteY161" fmla="*/ 115747 h 4653023"/>
              <a:gd name="connsiteX162" fmla="*/ 5926238 w 6839381"/>
              <a:gd name="connsiteY162" fmla="*/ 104172 h 4653023"/>
              <a:gd name="connsiteX163" fmla="*/ 5833641 w 6839381"/>
              <a:gd name="connsiteY163" fmla="*/ 81023 h 4653023"/>
              <a:gd name="connsiteX164" fmla="*/ 5798917 w 6839381"/>
              <a:gd name="connsiteY164" fmla="*/ 69448 h 4653023"/>
              <a:gd name="connsiteX165" fmla="*/ 5660020 w 6839381"/>
              <a:gd name="connsiteY165" fmla="*/ 46299 h 4653023"/>
              <a:gd name="connsiteX166" fmla="*/ 5613722 w 6839381"/>
              <a:gd name="connsiteY166" fmla="*/ 34724 h 4653023"/>
              <a:gd name="connsiteX167" fmla="*/ 5347504 w 6839381"/>
              <a:gd name="connsiteY167" fmla="*/ 23150 h 4653023"/>
              <a:gd name="connsiteX168" fmla="*/ 3472405 w 6839381"/>
              <a:gd name="connsiteY168" fmla="*/ 46299 h 4653023"/>
              <a:gd name="connsiteX169" fmla="*/ 3356658 w 6839381"/>
              <a:gd name="connsiteY169" fmla="*/ 57874 h 4653023"/>
              <a:gd name="connsiteX170" fmla="*/ 2870522 w 6839381"/>
              <a:gd name="connsiteY170" fmla="*/ 81023 h 4653023"/>
              <a:gd name="connsiteX171" fmla="*/ 1875099 w 6839381"/>
              <a:gd name="connsiteY171" fmla="*/ 57874 h 4653023"/>
              <a:gd name="connsiteX172" fmla="*/ 1747777 w 6839381"/>
              <a:gd name="connsiteY172" fmla="*/ 23150 h 4653023"/>
              <a:gd name="connsiteX173" fmla="*/ 1446836 w 6839381"/>
              <a:gd name="connsiteY173" fmla="*/ 0 h 4653023"/>
              <a:gd name="connsiteX174" fmla="*/ 810228 w 6839381"/>
              <a:gd name="connsiteY174" fmla="*/ 11575 h 4653023"/>
              <a:gd name="connsiteX175" fmla="*/ 717630 w 6839381"/>
              <a:gd name="connsiteY175" fmla="*/ 23150 h 4653023"/>
              <a:gd name="connsiteX176" fmla="*/ 625033 w 6839381"/>
              <a:gd name="connsiteY176" fmla="*/ 46299 h 4653023"/>
              <a:gd name="connsiteX177" fmla="*/ 567160 w 6839381"/>
              <a:gd name="connsiteY177" fmla="*/ 92598 h 4653023"/>
              <a:gd name="connsiteX178" fmla="*/ 532436 w 6839381"/>
              <a:gd name="connsiteY178" fmla="*/ 115747 h 4653023"/>
              <a:gd name="connsiteX179" fmla="*/ 509286 w 6839381"/>
              <a:gd name="connsiteY179" fmla="*/ 138896 h 4653023"/>
              <a:gd name="connsiteX180" fmla="*/ 474562 w 6839381"/>
              <a:gd name="connsiteY180" fmla="*/ 150471 h 4653023"/>
              <a:gd name="connsiteX181" fmla="*/ 428263 w 6839381"/>
              <a:gd name="connsiteY181" fmla="*/ 173620 h 4653023"/>
              <a:gd name="connsiteX182" fmla="*/ 324091 w 6839381"/>
              <a:gd name="connsiteY182" fmla="*/ 266218 h 4653023"/>
              <a:gd name="connsiteX183" fmla="*/ 300942 w 6839381"/>
              <a:gd name="connsiteY183" fmla="*/ 300942 h 4653023"/>
              <a:gd name="connsiteX184" fmla="*/ 254643 w 6839381"/>
              <a:gd name="connsiteY184" fmla="*/ 347241 h 4653023"/>
              <a:gd name="connsiteX185" fmla="*/ 231494 w 6839381"/>
              <a:gd name="connsiteY185" fmla="*/ 416689 h 4653023"/>
              <a:gd name="connsiteX186" fmla="*/ 219919 w 6839381"/>
              <a:gd name="connsiteY186" fmla="*/ 451413 h 4653023"/>
              <a:gd name="connsiteX187" fmla="*/ 208344 w 6839381"/>
              <a:gd name="connsiteY187" fmla="*/ 497712 h 4653023"/>
              <a:gd name="connsiteX188" fmla="*/ 162046 w 6839381"/>
              <a:gd name="connsiteY188" fmla="*/ 567160 h 4653023"/>
              <a:gd name="connsiteX189" fmla="*/ 150471 w 6839381"/>
              <a:gd name="connsiteY189" fmla="*/ 613458 h 4653023"/>
              <a:gd name="connsiteX190" fmla="*/ 127322 w 6839381"/>
              <a:gd name="connsiteY190" fmla="*/ 659757 h 4653023"/>
              <a:gd name="connsiteX191" fmla="*/ 81023 w 6839381"/>
              <a:gd name="connsiteY191" fmla="*/ 787079 h 4653023"/>
              <a:gd name="connsiteX192" fmla="*/ 69448 w 6839381"/>
              <a:gd name="connsiteY192" fmla="*/ 891251 h 4653023"/>
              <a:gd name="connsiteX193" fmla="*/ 57874 w 6839381"/>
              <a:gd name="connsiteY193" fmla="*/ 937550 h 4653023"/>
              <a:gd name="connsiteX194" fmla="*/ 46299 w 6839381"/>
              <a:gd name="connsiteY194" fmla="*/ 995423 h 4653023"/>
              <a:gd name="connsiteX195" fmla="*/ 23149 w 6839381"/>
              <a:gd name="connsiteY195" fmla="*/ 1099595 h 4653023"/>
              <a:gd name="connsiteX196" fmla="*/ 0 w 6839381"/>
              <a:gd name="connsiteY196" fmla="*/ 1261641 h 4653023"/>
              <a:gd name="connsiteX197" fmla="*/ 23149 w 6839381"/>
              <a:gd name="connsiteY197" fmla="*/ 2210765 h 4653023"/>
              <a:gd name="connsiteX198" fmla="*/ 34724 w 6839381"/>
              <a:gd name="connsiteY198" fmla="*/ 2384385 h 4653023"/>
              <a:gd name="connsiteX199" fmla="*/ 46299 w 6839381"/>
              <a:gd name="connsiteY199" fmla="*/ 2453833 h 4653023"/>
              <a:gd name="connsiteX200" fmla="*/ 81023 w 6839381"/>
              <a:gd name="connsiteY200" fmla="*/ 2708476 h 4653023"/>
              <a:gd name="connsiteX201" fmla="*/ 115747 w 6839381"/>
              <a:gd name="connsiteY201" fmla="*/ 3067291 h 4653023"/>
              <a:gd name="connsiteX202" fmla="*/ 138896 w 6839381"/>
              <a:gd name="connsiteY202" fmla="*/ 3275636 h 4653023"/>
              <a:gd name="connsiteX203" fmla="*/ 162046 w 6839381"/>
              <a:gd name="connsiteY203" fmla="*/ 3414532 h 4653023"/>
              <a:gd name="connsiteX204" fmla="*/ 185195 w 6839381"/>
              <a:gd name="connsiteY204" fmla="*/ 3495555 h 4653023"/>
              <a:gd name="connsiteX205" fmla="*/ 231494 w 6839381"/>
              <a:gd name="connsiteY205" fmla="*/ 3576577 h 4653023"/>
              <a:gd name="connsiteX206" fmla="*/ 266218 w 6839381"/>
              <a:gd name="connsiteY206" fmla="*/ 3634451 h 4653023"/>
              <a:gd name="connsiteX207" fmla="*/ 324091 w 6839381"/>
              <a:gd name="connsiteY207" fmla="*/ 3703899 h 4653023"/>
              <a:gd name="connsiteX208" fmla="*/ 381965 w 6839381"/>
              <a:gd name="connsiteY208" fmla="*/ 3796496 h 4653023"/>
              <a:gd name="connsiteX209" fmla="*/ 439838 w 6839381"/>
              <a:gd name="connsiteY209" fmla="*/ 3877519 h 4653023"/>
              <a:gd name="connsiteX210" fmla="*/ 462987 w 6839381"/>
              <a:gd name="connsiteY210" fmla="*/ 3900669 h 4653023"/>
              <a:gd name="connsiteX211" fmla="*/ 497711 w 6839381"/>
              <a:gd name="connsiteY211" fmla="*/ 3923818 h 4653023"/>
              <a:gd name="connsiteX212" fmla="*/ 544010 w 6839381"/>
              <a:gd name="connsiteY212" fmla="*/ 3970117 h 4653023"/>
              <a:gd name="connsiteX213" fmla="*/ 590309 w 6839381"/>
              <a:gd name="connsiteY213" fmla="*/ 3993266 h 4653023"/>
              <a:gd name="connsiteX214" fmla="*/ 625033 w 6839381"/>
              <a:gd name="connsiteY214" fmla="*/ 4016415 h 4653023"/>
              <a:gd name="connsiteX215" fmla="*/ 682906 w 6839381"/>
              <a:gd name="connsiteY215" fmla="*/ 4062714 h 4653023"/>
              <a:gd name="connsiteX216" fmla="*/ 752355 w 6839381"/>
              <a:gd name="connsiteY216" fmla="*/ 4085863 h 4653023"/>
              <a:gd name="connsiteX217" fmla="*/ 775504 w 6839381"/>
              <a:gd name="connsiteY217" fmla="*/ 4109013 h 4653023"/>
              <a:gd name="connsiteX218" fmla="*/ 810228 w 6839381"/>
              <a:gd name="connsiteY218" fmla="*/ 4120588 h 4653023"/>
              <a:gd name="connsiteX219" fmla="*/ 856527 w 6839381"/>
              <a:gd name="connsiteY219" fmla="*/ 4143737 h 4653023"/>
              <a:gd name="connsiteX220" fmla="*/ 891251 w 6839381"/>
              <a:gd name="connsiteY220" fmla="*/ 4166886 h 4653023"/>
              <a:gd name="connsiteX221" fmla="*/ 925975 w 6839381"/>
              <a:gd name="connsiteY221" fmla="*/ 4178461 h 4653023"/>
              <a:gd name="connsiteX222" fmla="*/ 972274 w 6839381"/>
              <a:gd name="connsiteY222" fmla="*/ 4201610 h 4653023"/>
              <a:gd name="connsiteX223" fmla="*/ 1006998 w 6839381"/>
              <a:gd name="connsiteY223" fmla="*/ 4213185 h 4653023"/>
              <a:gd name="connsiteX224" fmla="*/ 1041722 w 6839381"/>
              <a:gd name="connsiteY224" fmla="*/ 4236334 h 4653023"/>
              <a:gd name="connsiteX225" fmla="*/ 1111170 w 6839381"/>
              <a:gd name="connsiteY225" fmla="*/ 4259484 h 4653023"/>
              <a:gd name="connsiteX226" fmla="*/ 1145894 w 6839381"/>
              <a:gd name="connsiteY226" fmla="*/ 4271058 h 4653023"/>
              <a:gd name="connsiteX227" fmla="*/ 1169043 w 6839381"/>
              <a:gd name="connsiteY227" fmla="*/ 4294208 h 4653023"/>
              <a:gd name="connsiteX228" fmla="*/ 1250066 w 6839381"/>
              <a:gd name="connsiteY228" fmla="*/ 4317357 h 4653023"/>
              <a:gd name="connsiteX229" fmla="*/ 1342663 w 6839381"/>
              <a:gd name="connsiteY229" fmla="*/ 4340507 h 4653023"/>
              <a:gd name="connsiteX230" fmla="*/ 1574157 w 6839381"/>
              <a:gd name="connsiteY230" fmla="*/ 4328932 h 4653023"/>
              <a:gd name="connsiteX231" fmla="*/ 1643605 w 6839381"/>
              <a:gd name="connsiteY231" fmla="*/ 4305782 h 4653023"/>
              <a:gd name="connsiteX232" fmla="*/ 1678329 w 6839381"/>
              <a:gd name="connsiteY232" fmla="*/ 4294208 h 4653023"/>
              <a:gd name="connsiteX233" fmla="*/ 2118167 w 6839381"/>
              <a:gd name="connsiteY233" fmla="*/ 4282633 h 4653023"/>
              <a:gd name="connsiteX234" fmla="*/ 2152891 w 6839381"/>
              <a:gd name="connsiteY234" fmla="*/ 4271058 h 4653023"/>
              <a:gd name="connsiteX235" fmla="*/ 2233914 w 6839381"/>
              <a:gd name="connsiteY235" fmla="*/ 4247909 h 4653023"/>
              <a:gd name="connsiteX236" fmla="*/ 2268638 w 6839381"/>
              <a:gd name="connsiteY236" fmla="*/ 4224760 h 4653023"/>
              <a:gd name="connsiteX237" fmla="*/ 2291787 w 6839381"/>
              <a:gd name="connsiteY237" fmla="*/ 4201610 h 4653023"/>
              <a:gd name="connsiteX238" fmla="*/ 2326511 w 6839381"/>
              <a:gd name="connsiteY238" fmla="*/ 4190036 h 4653023"/>
              <a:gd name="connsiteX239" fmla="*/ 2384385 w 6839381"/>
              <a:gd name="connsiteY239" fmla="*/ 4132162 h 4653023"/>
              <a:gd name="connsiteX240" fmla="*/ 2419109 w 6839381"/>
              <a:gd name="connsiteY240" fmla="*/ 4062714 h 4653023"/>
              <a:gd name="connsiteX241" fmla="*/ 2407534 w 6839381"/>
              <a:gd name="connsiteY241" fmla="*/ 3970117 h 4653023"/>
              <a:gd name="connsiteX242" fmla="*/ 2384385 w 6839381"/>
              <a:gd name="connsiteY242" fmla="*/ 3946967 h 4653023"/>
              <a:gd name="connsiteX243" fmla="*/ 2349661 w 6839381"/>
              <a:gd name="connsiteY243" fmla="*/ 3923818 h 4653023"/>
              <a:gd name="connsiteX244" fmla="*/ 2326511 w 6839381"/>
              <a:gd name="connsiteY244" fmla="*/ 3900669 h 4653023"/>
              <a:gd name="connsiteX245" fmla="*/ 2291787 w 6839381"/>
              <a:gd name="connsiteY245" fmla="*/ 3889094 h 4653023"/>
              <a:gd name="connsiteX246" fmla="*/ 2257063 w 6839381"/>
              <a:gd name="connsiteY246" fmla="*/ 3865945 h 4653023"/>
              <a:gd name="connsiteX247" fmla="*/ 2187615 w 6839381"/>
              <a:gd name="connsiteY247" fmla="*/ 3842795 h 4653023"/>
              <a:gd name="connsiteX248" fmla="*/ 2118167 w 6839381"/>
              <a:gd name="connsiteY248" fmla="*/ 3819646 h 4653023"/>
              <a:gd name="connsiteX249" fmla="*/ 2083443 w 6839381"/>
              <a:gd name="connsiteY249" fmla="*/ 3808071 h 4653023"/>
              <a:gd name="connsiteX250" fmla="*/ 2037144 w 6839381"/>
              <a:gd name="connsiteY250" fmla="*/ 3796496 h 4653023"/>
              <a:gd name="connsiteX251" fmla="*/ 1932972 w 6839381"/>
              <a:gd name="connsiteY251" fmla="*/ 3773347 h 4653023"/>
              <a:gd name="connsiteX252" fmla="*/ 1863524 w 6839381"/>
              <a:gd name="connsiteY252" fmla="*/ 3750198 h 4653023"/>
              <a:gd name="connsiteX253" fmla="*/ 1828800 w 6839381"/>
              <a:gd name="connsiteY253" fmla="*/ 3738623 h 4653023"/>
              <a:gd name="connsiteX254" fmla="*/ 1794076 w 6839381"/>
              <a:gd name="connsiteY254" fmla="*/ 3727048 h 4653023"/>
              <a:gd name="connsiteX255" fmla="*/ 1759352 w 6839381"/>
              <a:gd name="connsiteY255" fmla="*/ 3703899 h 4653023"/>
              <a:gd name="connsiteX256" fmla="*/ 1736203 w 6839381"/>
              <a:gd name="connsiteY256" fmla="*/ 3669175 h 4653023"/>
              <a:gd name="connsiteX257" fmla="*/ 1713053 w 6839381"/>
              <a:gd name="connsiteY257" fmla="*/ 3646026 h 4653023"/>
              <a:gd name="connsiteX258" fmla="*/ 1701479 w 6839381"/>
              <a:gd name="connsiteY258" fmla="*/ 3611301 h 4653023"/>
              <a:gd name="connsiteX259" fmla="*/ 1678329 w 6839381"/>
              <a:gd name="connsiteY259" fmla="*/ 3576577 h 4653023"/>
              <a:gd name="connsiteX260" fmla="*/ 1666755 w 6839381"/>
              <a:gd name="connsiteY260" fmla="*/ 3541853 h 4653023"/>
              <a:gd name="connsiteX261" fmla="*/ 1632030 w 6839381"/>
              <a:gd name="connsiteY261" fmla="*/ 3472405 h 4653023"/>
              <a:gd name="connsiteX262" fmla="*/ 1643605 w 6839381"/>
              <a:gd name="connsiteY262" fmla="*/ 3125165 h 4653023"/>
              <a:gd name="connsiteX263" fmla="*/ 1666755 w 6839381"/>
              <a:gd name="connsiteY263" fmla="*/ 3055717 h 4653023"/>
              <a:gd name="connsiteX264" fmla="*/ 1678329 w 6839381"/>
              <a:gd name="connsiteY264" fmla="*/ 3020993 h 4653023"/>
              <a:gd name="connsiteX265" fmla="*/ 1689904 w 6839381"/>
              <a:gd name="connsiteY265" fmla="*/ 2986269 h 4653023"/>
              <a:gd name="connsiteX266" fmla="*/ 1689904 w 6839381"/>
              <a:gd name="connsiteY266" fmla="*/ 2916820 h 4653023"/>
              <a:gd name="connsiteX0" fmla="*/ 1689904 w 6839381"/>
              <a:gd name="connsiteY0" fmla="*/ 2916820 h 4653023"/>
              <a:gd name="connsiteX1" fmla="*/ 1747777 w 6839381"/>
              <a:gd name="connsiteY1" fmla="*/ 2882096 h 4653023"/>
              <a:gd name="connsiteX2" fmla="*/ 1736203 w 6839381"/>
              <a:gd name="connsiteY2" fmla="*/ 2789499 h 4653023"/>
              <a:gd name="connsiteX3" fmla="*/ 1724628 w 6839381"/>
              <a:gd name="connsiteY3" fmla="*/ 2743200 h 4653023"/>
              <a:gd name="connsiteX4" fmla="*/ 1713053 w 6839381"/>
              <a:gd name="connsiteY4" fmla="*/ 2685327 h 4653023"/>
              <a:gd name="connsiteX5" fmla="*/ 1724628 w 6839381"/>
              <a:gd name="connsiteY5" fmla="*/ 2164466 h 4653023"/>
              <a:gd name="connsiteX6" fmla="*/ 1759352 w 6839381"/>
              <a:gd name="connsiteY6" fmla="*/ 2095018 h 4653023"/>
              <a:gd name="connsiteX7" fmla="*/ 1794076 w 6839381"/>
              <a:gd name="connsiteY7" fmla="*/ 2071869 h 4653023"/>
              <a:gd name="connsiteX8" fmla="*/ 1840375 w 6839381"/>
              <a:gd name="connsiteY8" fmla="*/ 2025570 h 4653023"/>
              <a:gd name="connsiteX9" fmla="*/ 1932972 w 6839381"/>
              <a:gd name="connsiteY9" fmla="*/ 1979271 h 4653023"/>
              <a:gd name="connsiteX10" fmla="*/ 1967696 w 6839381"/>
              <a:gd name="connsiteY10" fmla="*/ 1967696 h 4653023"/>
              <a:gd name="connsiteX11" fmla="*/ 2083443 w 6839381"/>
              <a:gd name="connsiteY11" fmla="*/ 1944547 h 4653023"/>
              <a:gd name="connsiteX12" fmla="*/ 2141317 w 6839381"/>
              <a:gd name="connsiteY12" fmla="*/ 1932972 h 4653023"/>
              <a:gd name="connsiteX13" fmla="*/ 2233914 w 6839381"/>
              <a:gd name="connsiteY13" fmla="*/ 1909823 h 4653023"/>
              <a:gd name="connsiteX14" fmla="*/ 2662177 w 6839381"/>
              <a:gd name="connsiteY14" fmla="*/ 1898248 h 4653023"/>
              <a:gd name="connsiteX15" fmla="*/ 3310360 w 6839381"/>
              <a:gd name="connsiteY15" fmla="*/ 1909823 h 4653023"/>
              <a:gd name="connsiteX16" fmla="*/ 3518704 w 6839381"/>
              <a:gd name="connsiteY16" fmla="*/ 1921398 h 4653023"/>
              <a:gd name="connsiteX17" fmla="*/ 4340506 w 6839381"/>
              <a:gd name="connsiteY17" fmla="*/ 1944547 h 4653023"/>
              <a:gd name="connsiteX18" fmla="*/ 4583575 w 6839381"/>
              <a:gd name="connsiteY18" fmla="*/ 1956122 h 4653023"/>
              <a:gd name="connsiteX19" fmla="*/ 4618299 w 6839381"/>
              <a:gd name="connsiteY19" fmla="*/ 1967696 h 4653023"/>
              <a:gd name="connsiteX20" fmla="*/ 4757195 w 6839381"/>
              <a:gd name="connsiteY20" fmla="*/ 1979271 h 4653023"/>
              <a:gd name="connsiteX21" fmla="*/ 4861367 w 6839381"/>
              <a:gd name="connsiteY21" fmla="*/ 1990846 h 4653023"/>
              <a:gd name="connsiteX22" fmla="*/ 4977114 w 6839381"/>
              <a:gd name="connsiteY22" fmla="*/ 2025570 h 4653023"/>
              <a:gd name="connsiteX23" fmla="*/ 5011838 w 6839381"/>
              <a:gd name="connsiteY23" fmla="*/ 2037145 h 4653023"/>
              <a:gd name="connsiteX24" fmla="*/ 5081286 w 6839381"/>
              <a:gd name="connsiteY24" fmla="*/ 2083443 h 4653023"/>
              <a:gd name="connsiteX25" fmla="*/ 5116010 w 6839381"/>
              <a:gd name="connsiteY25" fmla="*/ 2095018 h 4653023"/>
              <a:gd name="connsiteX26" fmla="*/ 5197033 w 6839381"/>
              <a:gd name="connsiteY26" fmla="*/ 2129742 h 4653023"/>
              <a:gd name="connsiteX27" fmla="*/ 5266481 w 6839381"/>
              <a:gd name="connsiteY27" fmla="*/ 2199190 h 4653023"/>
              <a:gd name="connsiteX28" fmla="*/ 5278056 w 6839381"/>
              <a:gd name="connsiteY28" fmla="*/ 2233914 h 4653023"/>
              <a:gd name="connsiteX29" fmla="*/ 5324355 w 6839381"/>
              <a:gd name="connsiteY29" fmla="*/ 2303362 h 4653023"/>
              <a:gd name="connsiteX30" fmla="*/ 5359079 w 6839381"/>
              <a:gd name="connsiteY30" fmla="*/ 2430684 h 4653023"/>
              <a:gd name="connsiteX31" fmla="*/ 5347504 w 6839381"/>
              <a:gd name="connsiteY31" fmla="*/ 2523281 h 4653023"/>
              <a:gd name="connsiteX32" fmla="*/ 5324355 w 6839381"/>
              <a:gd name="connsiteY32" fmla="*/ 2592729 h 4653023"/>
              <a:gd name="connsiteX33" fmla="*/ 5312780 w 6839381"/>
              <a:gd name="connsiteY33" fmla="*/ 2627453 h 4653023"/>
              <a:gd name="connsiteX34" fmla="*/ 5301205 w 6839381"/>
              <a:gd name="connsiteY34" fmla="*/ 2696901 h 4653023"/>
              <a:gd name="connsiteX35" fmla="*/ 5312780 w 6839381"/>
              <a:gd name="connsiteY35" fmla="*/ 2939970 h 4653023"/>
              <a:gd name="connsiteX36" fmla="*/ 5335929 w 6839381"/>
              <a:gd name="connsiteY36" fmla="*/ 3020993 h 4653023"/>
              <a:gd name="connsiteX37" fmla="*/ 5347504 w 6839381"/>
              <a:gd name="connsiteY37" fmla="*/ 3078866 h 4653023"/>
              <a:gd name="connsiteX38" fmla="*/ 5370653 w 6839381"/>
              <a:gd name="connsiteY38" fmla="*/ 3217762 h 4653023"/>
              <a:gd name="connsiteX39" fmla="*/ 5382228 w 6839381"/>
              <a:gd name="connsiteY39" fmla="*/ 3275636 h 4653023"/>
              <a:gd name="connsiteX40" fmla="*/ 5405377 w 6839381"/>
              <a:gd name="connsiteY40" fmla="*/ 3345084 h 4653023"/>
              <a:gd name="connsiteX41" fmla="*/ 5416952 w 6839381"/>
              <a:gd name="connsiteY41" fmla="*/ 3379808 h 4653023"/>
              <a:gd name="connsiteX42" fmla="*/ 5440101 w 6839381"/>
              <a:gd name="connsiteY42" fmla="*/ 3414532 h 4653023"/>
              <a:gd name="connsiteX43" fmla="*/ 5428527 w 6839381"/>
              <a:gd name="connsiteY43" fmla="*/ 3495555 h 4653023"/>
              <a:gd name="connsiteX44" fmla="*/ 5416952 w 6839381"/>
              <a:gd name="connsiteY44" fmla="*/ 3530279 h 4653023"/>
              <a:gd name="connsiteX45" fmla="*/ 5347504 w 6839381"/>
              <a:gd name="connsiteY45" fmla="*/ 3576577 h 4653023"/>
              <a:gd name="connsiteX46" fmla="*/ 5324355 w 6839381"/>
              <a:gd name="connsiteY46" fmla="*/ 3599727 h 4653023"/>
              <a:gd name="connsiteX47" fmla="*/ 5254906 w 6839381"/>
              <a:gd name="connsiteY47" fmla="*/ 3622876 h 4653023"/>
              <a:gd name="connsiteX48" fmla="*/ 5197033 w 6839381"/>
              <a:gd name="connsiteY48" fmla="*/ 3657600 h 4653023"/>
              <a:gd name="connsiteX49" fmla="*/ 5127585 w 6839381"/>
              <a:gd name="connsiteY49" fmla="*/ 3703899 h 4653023"/>
              <a:gd name="connsiteX50" fmla="*/ 5092861 w 6839381"/>
              <a:gd name="connsiteY50" fmla="*/ 3727048 h 4653023"/>
              <a:gd name="connsiteX51" fmla="*/ 5058137 w 6839381"/>
              <a:gd name="connsiteY51" fmla="*/ 3738623 h 4653023"/>
              <a:gd name="connsiteX52" fmla="*/ 5023413 w 6839381"/>
              <a:gd name="connsiteY52" fmla="*/ 3761772 h 4653023"/>
              <a:gd name="connsiteX53" fmla="*/ 4977114 w 6839381"/>
              <a:gd name="connsiteY53" fmla="*/ 3773347 h 4653023"/>
              <a:gd name="connsiteX54" fmla="*/ 4699322 w 6839381"/>
              <a:gd name="connsiteY54" fmla="*/ 3761772 h 4653023"/>
              <a:gd name="connsiteX55" fmla="*/ 4629874 w 6839381"/>
              <a:gd name="connsiteY55" fmla="*/ 3750198 h 4653023"/>
              <a:gd name="connsiteX56" fmla="*/ 4514127 w 6839381"/>
              <a:gd name="connsiteY56" fmla="*/ 3738623 h 4653023"/>
              <a:gd name="connsiteX57" fmla="*/ 4328932 w 6839381"/>
              <a:gd name="connsiteY57" fmla="*/ 3715474 h 4653023"/>
              <a:gd name="connsiteX58" fmla="*/ 4282633 w 6839381"/>
              <a:gd name="connsiteY58" fmla="*/ 3703899 h 4653023"/>
              <a:gd name="connsiteX59" fmla="*/ 4213185 w 6839381"/>
              <a:gd name="connsiteY59" fmla="*/ 3842795 h 4653023"/>
              <a:gd name="connsiteX60" fmla="*/ 4143737 w 6839381"/>
              <a:gd name="connsiteY60" fmla="*/ 3831221 h 4653023"/>
              <a:gd name="connsiteX61" fmla="*/ 4097438 w 6839381"/>
              <a:gd name="connsiteY61" fmla="*/ 3808071 h 4653023"/>
              <a:gd name="connsiteX62" fmla="*/ 3958542 w 6839381"/>
              <a:gd name="connsiteY62" fmla="*/ 3819646 h 4653023"/>
              <a:gd name="connsiteX63" fmla="*/ 3923818 w 6839381"/>
              <a:gd name="connsiteY63" fmla="*/ 3761772 h 4653023"/>
              <a:gd name="connsiteX64" fmla="*/ 3877519 w 6839381"/>
              <a:gd name="connsiteY64" fmla="*/ 3611301 h 4653023"/>
              <a:gd name="connsiteX65" fmla="*/ 3842795 w 6839381"/>
              <a:gd name="connsiteY65" fmla="*/ 3599727 h 4653023"/>
              <a:gd name="connsiteX66" fmla="*/ 3761772 w 6839381"/>
              <a:gd name="connsiteY66" fmla="*/ 3588152 h 4653023"/>
              <a:gd name="connsiteX67" fmla="*/ 3206187 w 6839381"/>
              <a:gd name="connsiteY67" fmla="*/ 3565003 h 4653023"/>
              <a:gd name="connsiteX68" fmla="*/ 2951544 w 6839381"/>
              <a:gd name="connsiteY68" fmla="*/ 3576577 h 4653023"/>
              <a:gd name="connsiteX69" fmla="*/ 2905246 w 6839381"/>
              <a:gd name="connsiteY69" fmla="*/ 3588152 h 4653023"/>
              <a:gd name="connsiteX70" fmla="*/ 2835798 w 6839381"/>
              <a:gd name="connsiteY70" fmla="*/ 3611301 h 4653023"/>
              <a:gd name="connsiteX71" fmla="*/ 2801074 w 6839381"/>
              <a:gd name="connsiteY71" fmla="*/ 3634451 h 4653023"/>
              <a:gd name="connsiteX72" fmla="*/ 2766349 w 6839381"/>
              <a:gd name="connsiteY72" fmla="*/ 3646026 h 4653023"/>
              <a:gd name="connsiteX73" fmla="*/ 2673752 w 6839381"/>
              <a:gd name="connsiteY73" fmla="*/ 3715474 h 4653023"/>
              <a:gd name="connsiteX74" fmla="*/ 2639028 w 6839381"/>
              <a:gd name="connsiteY74" fmla="*/ 3738623 h 4653023"/>
              <a:gd name="connsiteX75" fmla="*/ 2581155 w 6839381"/>
              <a:gd name="connsiteY75" fmla="*/ 3796496 h 4653023"/>
              <a:gd name="connsiteX76" fmla="*/ 2558005 w 6839381"/>
              <a:gd name="connsiteY76" fmla="*/ 3831220 h 4653023"/>
              <a:gd name="connsiteX77" fmla="*/ 2534856 w 6839381"/>
              <a:gd name="connsiteY77" fmla="*/ 3854370 h 4653023"/>
              <a:gd name="connsiteX78" fmla="*/ 2523281 w 6839381"/>
              <a:gd name="connsiteY78" fmla="*/ 3889094 h 4653023"/>
              <a:gd name="connsiteX79" fmla="*/ 2488557 w 6839381"/>
              <a:gd name="connsiteY79" fmla="*/ 3958542 h 4653023"/>
              <a:gd name="connsiteX80" fmla="*/ 2500132 w 6839381"/>
              <a:gd name="connsiteY80" fmla="*/ 4305782 h 4653023"/>
              <a:gd name="connsiteX81" fmla="*/ 2546430 w 6839381"/>
              <a:gd name="connsiteY81" fmla="*/ 4409955 h 4653023"/>
              <a:gd name="connsiteX82" fmla="*/ 2465407 w 6839381"/>
              <a:gd name="connsiteY82" fmla="*/ 4653023 h 4653023"/>
              <a:gd name="connsiteX83" fmla="*/ 2708476 w 6839381"/>
              <a:gd name="connsiteY83" fmla="*/ 4502552 h 4653023"/>
              <a:gd name="connsiteX84" fmla="*/ 2777924 w 6839381"/>
              <a:gd name="connsiteY84" fmla="*/ 4525701 h 4653023"/>
              <a:gd name="connsiteX85" fmla="*/ 2824223 w 6839381"/>
              <a:gd name="connsiteY85" fmla="*/ 4537276 h 4653023"/>
              <a:gd name="connsiteX86" fmla="*/ 2928395 w 6839381"/>
              <a:gd name="connsiteY86" fmla="*/ 4560426 h 4653023"/>
              <a:gd name="connsiteX87" fmla="*/ 3032567 w 6839381"/>
              <a:gd name="connsiteY87" fmla="*/ 4572000 h 4653023"/>
              <a:gd name="connsiteX88" fmla="*/ 3275636 w 6839381"/>
              <a:gd name="connsiteY88" fmla="*/ 4583575 h 4653023"/>
              <a:gd name="connsiteX89" fmla="*/ 3750198 w 6839381"/>
              <a:gd name="connsiteY89" fmla="*/ 4572000 h 4653023"/>
              <a:gd name="connsiteX90" fmla="*/ 3831220 w 6839381"/>
              <a:gd name="connsiteY90" fmla="*/ 4560426 h 4653023"/>
              <a:gd name="connsiteX91" fmla="*/ 4166886 w 6839381"/>
              <a:gd name="connsiteY91" fmla="*/ 4537276 h 4653023"/>
              <a:gd name="connsiteX92" fmla="*/ 4259484 w 6839381"/>
              <a:gd name="connsiteY92" fmla="*/ 4525701 h 4653023"/>
              <a:gd name="connsiteX93" fmla="*/ 4363656 w 6839381"/>
              <a:gd name="connsiteY93" fmla="*/ 4514127 h 4653023"/>
              <a:gd name="connsiteX94" fmla="*/ 4421529 w 6839381"/>
              <a:gd name="connsiteY94" fmla="*/ 4502552 h 4653023"/>
              <a:gd name="connsiteX95" fmla="*/ 4456253 w 6839381"/>
              <a:gd name="connsiteY95" fmla="*/ 4490977 h 4653023"/>
              <a:gd name="connsiteX96" fmla="*/ 4641448 w 6839381"/>
              <a:gd name="connsiteY96" fmla="*/ 4467828 h 4653023"/>
              <a:gd name="connsiteX97" fmla="*/ 4687747 w 6839381"/>
              <a:gd name="connsiteY97" fmla="*/ 4456253 h 4653023"/>
              <a:gd name="connsiteX98" fmla="*/ 4849792 w 6839381"/>
              <a:gd name="connsiteY98" fmla="*/ 4433104 h 4653023"/>
              <a:gd name="connsiteX99" fmla="*/ 4907666 w 6839381"/>
              <a:gd name="connsiteY99" fmla="*/ 4421529 h 4653023"/>
              <a:gd name="connsiteX100" fmla="*/ 4953965 w 6839381"/>
              <a:gd name="connsiteY100" fmla="*/ 4409955 h 4653023"/>
              <a:gd name="connsiteX101" fmla="*/ 5023413 w 6839381"/>
              <a:gd name="connsiteY101" fmla="*/ 4398380 h 4653023"/>
              <a:gd name="connsiteX102" fmla="*/ 5139160 w 6839381"/>
              <a:gd name="connsiteY102" fmla="*/ 4375231 h 4653023"/>
              <a:gd name="connsiteX103" fmla="*/ 5324355 w 6839381"/>
              <a:gd name="connsiteY103" fmla="*/ 4352081 h 4653023"/>
              <a:gd name="connsiteX104" fmla="*/ 5359079 w 6839381"/>
              <a:gd name="connsiteY104" fmla="*/ 4340507 h 4653023"/>
              <a:gd name="connsiteX105" fmla="*/ 5544274 w 6839381"/>
              <a:gd name="connsiteY105" fmla="*/ 4317357 h 4653023"/>
              <a:gd name="connsiteX106" fmla="*/ 5671595 w 6839381"/>
              <a:gd name="connsiteY106" fmla="*/ 4294208 h 4653023"/>
              <a:gd name="connsiteX107" fmla="*/ 5798917 w 6839381"/>
              <a:gd name="connsiteY107" fmla="*/ 4271058 h 4653023"/>
              <a:gd name="connsiteX108" fmla="*/ 5891514 w 6839381"/>
              <a:gd name="connsiteY108" fmla="*/ 4236334 h 4653023"/>
              <a:gd name="connsiteX109" fmla="*/ 5995686 w 6839381"/>
              <a:gd name="connsiteY109" fmla="*/ 4213185 h 4653023"/>
              <a:gd name="connsiteX110" fmla="*/ 6041985 w 6839381"/>
              <a:gd name="connsiteY110" fmla="*/ 4190036 h 4653023"/>
              <a:gd name="connsiteX111" fmla="*/ 6111433 w 6839381"/>
              <a:gd name="connsiteY111" fmla="*/ 4166886 h 4653023"/>
              <a:gd name="connsiteX112" fmla="*/ 6146157 w 6839381"/>
              <a:gd name="connsiteY112" fmla="*/ 4155312 h 4653023"/>
              <a:gd name="connsiteX113" fmla="*/ 6204030 w 6839381"/>
              <a:gd name="connsiteY113" fmla="*/ 4143737 h 4653023"/>
              <a:gd name="connsiteX114" fmla="*/ 6273479 w 6839381"/>
              <a:gd name="connsiteY114" fmla="*/ 4109013 h 4653023"/>
              <a:gd name="connsiteX115" fmla="*/ 6296628 w 6839381"/>
              <a:gd name="connsiteY115" fmla="*/ 4074289 h 4653023"/>
              <a:gd name="connsiteX116" fmla="*/ 6366076 w 6839381"/>
              <a:gd name="connsiteY116" fmla="*/ 4016415 h 4653023"/>
              <a:gd name="connsiteX117" fmla="*/ 6389225 w 6839381"/>
              <a:gd name="connsiteY117" fmla="*/ 3981691 h 4653023"/>
              <a:gd name="connsiteX118" fmla="*/ 6423949 w 6839381"/>
              <a:gd name="connsiteY118" fmla="*/ 3935393 h 4653023"/>
              <a:gd name="connsiteX119" fmla="*/ 6470248 w 6839381"/>
              <a:gd name="connsiteY119" fmla="*/ 3854370 h 4653023"/>
              <a:gd name="connsiteX120" fmla="*/ 6493398 w 6839381"/>
              <a:gd name="connsiteY120" fmla="*/ 3796496 h 4653023"/>
              <a:gd name="connsiteX121" fmla="*/ 6551271 w 6839381"/>
              <a:gd name="connsiteY121" fmla="*/ 3727048 h 4653023"/>
              <a:gd name="connsiteX122" fmla="*/ 6585995 w 6839381"/>
              <a:gd name="connsiteY122" fmla="*/ 3634451 h 4653023"/>
              <a:gd name="connsiteX123" fmla="*/ 6632294 w 6839381"/>
              <a:gd name="connsiteY123" fmla="*/ 3565003 h 4653023"/>
              <a:gd name="connsiteX124" fmla="*/ 6643868 w 6839381"/>
              <a:gd name="connsiteY124" fmla="*/ 3530279 h 4653023"/>
              <a:gd name="connsiteX125" fmla="*/ 6667018 w 6839381"/>
              <a:gd name="connsiteY125" fmla="*/ 3507129 h 4653023"/>
              <a:gd name="connsiteX126" fmla="*/ 6678592 w 6839381"/>
              <a:gd name="connsiteY126" fmla="*/ 3460831 h 4653023"/>
              <a:gd name="connsiteX127" fmla="*/ 6701742 w 6839381"/>
              <a:gd name="connsiteY127" fmla="*/ 3426107 h 4653023"/>
              <a:gd name="connsiteX128" fmla="*/ 6713317 w 6839381"/>
              <a:gd name="connsiteY128" fmla="*/ 3391382 h 4653023"/>
              <a:gd name="connsiteX129" fmla="*/ 6748041 w 6839381"/>
              <a:gd name="connsiteY129" fmla="*/ 3264061 h 4653023"/>
              <a:gd name="connsiteX130" fmla="*/ 6771190 w 6839381"/>
              <a:gd name="connsiteY130" fmla="*/ 3217762 h 4653023"/>
              <a:gd name="connsiteX131" fmla="*/ 6794339 w 6839381"/>
              <a:gd name="connsiteY131" fmla="*/ 3113590 h 4653023"/>
              <a:gd name="connsiteX132" fmla="*/ 6817489 w 6839381"/>
              <a:gd name="connsiteY132" fmla="*/ 2974694 h 4653023"/>
              <a:gd name="connsiteX133" fmla="*/ 6829063 w 6839381"/>
              <a:gd name="connsiteY133" fmla="*/ 2743200 h 4653023"/>
              <a:gd name="connsiteX134" fmla="*/ 6805914 w 6839381"/>
              <a:gd name="connsiteY134" fmla="*/ 1990846 h 4653023"/>
              <a:gd name="connsiteX135" fmla="*/ 6782765 w 6839381"/>
              <a:gd name="connsiteY135" fmla="*/ 1828800 h 4653023"/>
              <a:gd name="connsiteX136" fmla="*/ 6771190 w 6839381"/>
              <a:gd name="connsiteY136" fmla="*/ 1736203 h 4653023"/>
              <a:gd name="connsiteX137" fmla="*/ 6759615 w 6839381"/>
              <a:gd name="connsiteY137" fmla="*/ 1678329 h 4653023"/>
              <a:gd name="connsiteX138" fmla="*/ 6748041 w 6839381"/>
              <a:gd name="connsiteY138" fmla="*/ 1608881 h 4653023"/>
              <a:gd name="connsiteX139" fmla="*/ 6724891 w 6839381"/>
              <a:gd name="connsiteY139" fmla="*/ 1562582 h 4653023"/>
              <a:gd name="connsiteX140" fmla="*/ 6713317 w 6839381"/>
              <a:gd name="connsiteY140" fmla="*/ 1516284 h 4653023"/>
              <a:gd name="connsiteX141" fmla="*/ 6690167 w 6839381"/>
              <a:gd name="connsiteY141" fmla="*/ 1423686 h 4653023"/>
              <a:gd name="connsiteX142" fmla="*/ 6643868 w 6839381"/>
              <a:gd name="connsiteY142" fmla="*/ 1342663 h 4653023"/>
              <a:gd name="connsiteX143" fmla="*/ 6620719 w 6839381"/>
              <a:gd name="connsiteY143" fmla="*/ 1273215 h 4653023"/>
              <a:gd name="connsiteX144" fmla="*/ 6597570 w 6839381"/>
              <a:gd name="connsiteY144" fmla="*/ 1238491 h 4653023"/>
              <a:gd name="connsiteX145" fmla="*/ 6574420 w 6839381"/>
              <a:gd name="connsiteY145" fmla="*/ 1157469 h 4653023"/>
              <a:gd name="connsiteX146" fmla="*/ 6551271 w 6839381"/>
              <a:gd name="connsiteY146" fmla="*/ 1041722 h 4653023"/>
              <a:gd name="connsiteX147" fmla="*/ 6528122 w 6839381"/>
              <a:gd name="connsiteY147" fmla="*/ 821803 h 4653023"/>
              <a:gd name="connsiteX148" fmla="*/ 6504972 w 6839381"/>
              <a:gd name="connsiteY148" fmla="*/ 775504 h 4653023"/>
              <a:gd name="connsiteX149" fmla="*/ 6470248 w 6839381"/>
              <a:gd name="connsiteY149" fmla="*/ 625033 h 4653023"/>
              <a:gd name="connsiteX150" fmla="*/ 6447099 w 6839381"/>
              <a:gd name="connsiteY150" fmla="*/ 578734 h 4653023"/>
              <a:gd name="connsiteX151" fmla="*/ 6435524 w 6839381"/>
              <a:gd name="connsiteY151" fmla="*/ 544010 h 4653023"/>
              <a:gd name="connsiteX152" fmla="*/ 6412375 w 6839381"/>
              <a:gd name="connsiteY152" fmla="*/ 509286 h 4653023"/>
              <a:gd name="connsiteX153" fmla="*/ 6377651 w 6839381"/>
              <a:gd name="connsiteY153" fmla="*/ 428263 h 4653023"/>
              <a:gd name="connsiteX154" fmla="*/ 6319777 w 6839381"/>
              <a:gd name="connsiteY154" fmla="*/ 370390 h 4653023"/>
              <a:gd name="connsiteX155" fmla="*/ 6261904 w 6839381"/>
              <a:gd name="connsiteY155" fmla="*/ 312517 h 4653023"/>
              <a:gd name="connsiteX156" fmla="*/ 6204030 w 6839381"/>
              <a:gd name="connsiteY156" fmla="*/ 266218 h 4653023"/>
              <a:gd name="connsiteX157" fmla="*/ 6169306 w 6839381"/>
              <a:gd name="connsiteY157" fmla="*/ 231494 h 4653023"/>
              <a:gd name="connsiteX158" fmla="*/ 6134582 w 6839381"/>
              <a:gd name="connsiteY158" fmla="*/ 219919 h 4653023"/>
              <a:gd name="connsiteX159" fmla="*/ 6065134 w 6839381"/>
              <a:gd name="connsiteY159" fmla="*/ 173620 h 4653023"/>
              <a:gd name="connsiteX160" fmla="*/ 6030410 w 6839381"/>
              <a:gd name="connsiteY160" fmla="*/ 150471 h 4653023"/>
              <a:gd name="connsiteX161" fmla="*/ 5960962 w 6839381"/>
              <a:gd name="connsiteY161" fmla="*/ 115747 h 4653023"/>
              <a:gd name="connsiteX162" fmla="*/ 5926238 w 6839381"/>
              <a:gd name="connsiteY162" fmla="*/ 104172 h 4653023"/>
              <a:gd name="connsiteX163" fmla="*/ 5833641 w 6839381"/>
              <a:gd name="connsiteY163" fmla="*/ 81023 h 4653023"/>
              <a:gd name="connsiteX164" fmla="*/ 5798917 w 6839381"/>
              <a:gd name="connsiteY164" fmla="*/ 69448 h 4653023"/>
              <a:gd name="connsiteX165" fmla="*/ 5660020 w 6839381"/>
              <a:gd name="connsiteY165" fmla="*/ 46299 h 4653023"/>
              <a:gd name="connsiteX166" fmla="*/ 5613722 w 6839381"/>
              <a:gd name="connsiteY166" fmla="*/ 34724 h 4653023"/>
              <a:gd name="connsiteX167" fmla="*/ 5347504 w 6839381"/>
              <a:gd name="connsiteY167" fmla="*/ 23150 h 4653023"/>
              <a:gd name="connsiteX168" fmla="*/ 3472405 w 6839381"/>
              <a:gd name="connsiteY168" fmla="*/ 46299 h 4653023"/>
              <a:gd name="connsiteX169" fmla="*/ 3356658 w 6839381"/>
              <a:gd name="connsiteY169" fmla="*/ 57874 h 4653023"/>
              <a:gd name="connsiteX170" fmla="*/ 2870522 w 6839381"/>
              <a:gd name="connsiteY170" fmla="*/ 81023 h 4653023"/>
              <a:gd name="connsiteX171" fmla="*/ 1875099 w 6839381"/>
              <a:gd name="connsiteY171" fmla="*/ 57874 h 4653023"/>
              <a:gd name="connsiteX172" fmla="*/ 1747777 w 6839381"/>
              <a:gd name="connsiteY172" fmla="*/ 23150 h 4653023"/>
              <a:gd name="connsiteX173" fmla="*/ 1446836 w 6839381"/>
              <a:gd name="connsiteY173" fmla="*/ 0 h 4653023"/>
              <a:gd name="connsiteX174" fmla="*/ 810228 w 6839381"/>
              <a:gd name="connsiteY174" fmla="*/ 11575 h 4653023"/>
              <a:gd name="connsiteX175" fmla="*/ 717630 w 6839381"/>
              <a:gd name="connsiteY175" fmla="*/ 23150 h 4653023"/>
              <a:gd name="connsiteX176" fmla="*/ 625033 w 6839381"/>
              <a:gd name="connsiteY176" fmla="*/ 46299 h 4653023"/>
              <a:gd name="connsiteX177" fmla="*/ 567160 w 6839381"/>
              <a:gd name="connsiteY177" fmla="*/ 92598 h 4653023"/>
              <a:gd name="connsiteX178" fmla="*/ 532436 w 6839381"/>
              <a:gd name="connsiteY178" fmla="*/ 115747 h 4653023"/>
              <a:gd name="connsiteX179" fmla="*/ 509286 w 6839381"/>
              <a:gd name="connsiteY179" fmla="*/ 138896 h 4653023"/>
              <a:gd name="connsiteX180" fmla="*/ 474562 w 6839381"/>
              <a:gd name="connsiteY180" fmla="*/ 150471 h 4653023"/>
              <a:gd name="connsiteX181" fmla="*/ 428263 w 6839381"/>
              <a:gd name="connsiteY181" fmla="*/ 173620 h 4653023"/>
              <a:gd name="connsiteX182" fmla="*/ 324091 w 6839381"/>
              <a:gd name="connsiteY182" fmla="*/ 266218 h 4653023"/>
              <a:gd name="connsiteX183" fmla="*/ 300942 w 6839381"/>
              <a:gd name="connsiteY183" fmla="*/ 300942 h 4653023"/>
              <a:gd name="connsiteX184" fmla="*/ 254643 w 6839381"/>
              <a:gd name="connsiteY184" fmla="*/ 347241 h 4653023"/>
              <a:gd name="connsiteX185" fmla="*/ 231494 w 6839381"/>
              <a:gd name="connsiteY185" fmla="*/ 416689 h 4653023"/>
              <a:gd name="connsiteX186" fmla="*/ 219919 w 6839381"/>
              <a:gd name="connsiteY186" fmla="*/ 451413 h 4653023"/>
              <a:gd name="connsiteX187" fmla="*/ 208344 w 6839381"/>
              <a:gd name="connsiteY187" fmla="*/ 497712 h 4653023"/>
              <a:gd name="connsiteX188" fmla="*/ 162046 w 6839381"/>
              <a:gd name="connsiteY188" fmla="*/ 567160 h 4653023"/>
              <a:gd name="connsiteX189" fmla="*/ 150471 w 6839381"/>
              <a:gd name="connsiteY189" fmla="*/ 613458 h 4653023"/>
              <a:gd name="connsiteX190" fmla="*/ 127322 w 6839381"/>
              <a:gd name="connsiteY190" fmla="*/ 659757 h 4653023"/>
              <a:gd name="connsiteX191" fmla="*/ 81023 w 6839381"/>
              <a:gd name="connsiteY191" fmla="*/ 787079 h 4653023"/>
              <a:gd name="connsiteX192" fmla="*/ 69448 w 6839381"/>
              <a:gd name="connsiteY192" fmla="*/ 891251 h 4653023"/>
              <a:gd name="connsiteX193" fmla="*/ 57874 w 6839381"/>
              <a:gd name="connsiteY193" fmla="*/ 937550 h 4653023"/>
              <a:gd name="connsiteX194" fmla="*/ 46299 w 6839381"/>
              <a:gd name="connsiteY194" fmla="*/ 995423 h 4653023"/>
              <a:gd name="connsiteX195" fmla="*/ 23149 w 6839381"/>
              <a:gd name="connsiteY195" fmla="*/ 1099595 h 4653023"/>
              <a:gd name="connsiteX196" fmla="*/ 0 w 6839381"/>
              <a:gd name="connsiteY196" fmla="*/ 1261641 h 4653023"/>
              <a:gd name="connsiteX197" fmla="*/ 23149 w 6839381"/>
              <a:gd name="connsiteY197" fmla="*/ 2210765 h 4653023"/>
              <a:gd name="connsiteX198" fmla="*/ 34724 w 6839381"/>
              <a:gd name="connsiteY198" fmla="*/ 2384385 h 4653023"/>
              <a:gd name="connsiteX199" fmla="*/ 46299 w 6839381"/>
              <a:gd name="connsiteY199" fmla="*/ 2453833 h 4653023"/>
              <a:gd name="connsiteX200" fmla="*/ 81023 w 6839381"/>
              <a:gd name="connsiteY200" fmla="*/ 2708476 h 4653023"/>
              <a:gd name="connsiteX201" fmla="*/ 115747 w 6839381"/>
              <a:gd name="connsiteY201" fmla="*/ 3067291 h 4653023"/>
              <a:gd name="connsiteX202" fmla="*/ 138896 w 6839381"/>
              <a:gd name="connsiteY202" fmla="*/ 3275636 h 4653023"/>
              <a:gd name="connsiteX203" fmla="*/ 162046 w 6839381"/>
              <a:gd name="connsiteY203" fmla="*/ 3414532 h 4653023"/>
              <a:gd name="connsiteX204" fmla="*/ 185195 w 6839381"/>
              <a:gd name="connsiteY204" fmla="*/ 3495555 h 4653023"/>
              <a:gd name="connsiteX205" fmla="*/ 231494 w 6839381"/>
              <a:gd name="connsiteY205" fmla="*/ 3576577 h 4653023"/>
              <a:gd name="connsiteX206" fmla="*/ 266218 w 6839381"/>
              <a:gd name="connsiteY206" fmla="*/ 3634451 h 4653023"/>
              <a:gd name="connsiteX207" fmla="*/ 324091 w 6839381"/>
              <a:gd name="connsiteY207" fmla="*/ 3703899 h 4653023"/>
              <a:gd name="connsiteX208" fmla="*/ 381965 w 6839381"/>
              <a:gd name="connsiteY208" fmla="*/ 3796496 h 4653023"/>
              <a:gd name="connsiteX209" fmla="*/ 439838 w 6839381"/>
              <a:gd name="connsiteY209" fmla="*/ 3877519 h 4653023"/>
              <a:gd name="connsiteX210" fmla="*/ 462987 w 6839381"/>
              <a:gd name="connsiteY210" fmla="*/ 3900669 h 4653023"/>
              <a:gd name="connsiteX211" fmla="*/ 497711 w 6839381"/>
              <a:gd name="connsiteY211" fmla="*/ 3923818 h 4653023"/>
              <a:gd name="connsiteX212" fmla="*/ 544010 w 6839381"/>
              <a:gd name="connsiteY212" fmla="*/ 3970117 h 4653023"/>
              <a:gd name="connsiteX213" fmla="*/ 590309 w 6839381"/>
              <a:gd name="connsiteY213" fmla="*/ 3993266 h 4653023"/>
              <a:gd name="connsiteX214" fmla="*/ 625033 w 6839381"/>
              <a:gd name="connsiteY214" fmla="*/ 4016415 h 4653023"/>
              <a:gd name="connsiteX215" fmla="*/ 682906 w 6839381"/>
              <a:gd name="connsiteY215" fmla="*/ 4062714 h 4653023"/>
              <a:gd name="connsiteX216" fmla="*/ 752355 w 6839381"/>
              <a:gd name="connsiteY216" fmla="*/ 4085863 h 4653023"/>
              <a:gd name="connsiteX217" fmla="*/ 775504 w 6839381"/>
              <a:gd name="connsiteY217" fmla="*/ 4109013 h 4653023"/>
              <a:gd name="connsiteX218" fmla="*/ 810228 w 6839381"/>
              <a:gd name="connsiteY218" fmla="*/ 4120588 h 4653023"/>
              <a:gd name="connsiteX219" fmla="*/ 856527 w 6839381"/>
              <a:gd name="connsiteY219" fmla="*/ 4143737 h 4653023"/>
              <a:gd name="connsiteX220" fmla="*/ 891251 w 6839381"/>
              <a:gd name="connsiteY220" fmla="*/ 4166886 h 4653023"/>
              <a:gd name="connsiteX221" fmla="*/ 925975 w 6839381"/>
              <a:gd name="connsiteY221" fmla="*/ 4178461 h 4653023"/>
              <a:gd name="connsiteX222" fmla="*/ 972274 w 6839381"/>
              <a:gd name="connsiteY222" fmla="*/ 4201610 h 4653023"/>
              <a:gd name="connsiteX223" fmla="*/ 1006998 w 6839381"/>
              <a:gd name="connsiteY223" fmla="*/ 4213185 h 4653023"/>
              <a:gd name="connsiteX224" fmla="*/ 1041722 w 6839381"/>
              <a:gd name="connsiteY224" fmla="*/ 4236334 h 4653023"/>
              <a:gd name="connsiteX225" fmla="*/ 1111170 w 6839381"/>
              <a:gd name="connsiteY225" fmla="*/ 4259484 h 4653023"/>
              <a:gd name="connsiteX226" fmla="*/ 1145894 w 6839381"/>
              <a:gd name="connsiteY226" fmla="*/ 4271058 h 4653023"/>
              <a:gd name="connsiteX227" fmla="*/ 1169043 w 6839381"/>
              <a:gd name="connsiteY227" fmla="*/ 4294208 h 4653023"/>
              <a:gd name="connsiteX228" fmla="*/ 1250066 w 6839381"/>
              <a:gd name="connsiteY228" fmla="*/ 4317357 h 4653023"/>
              <a:gd name="connsiteX229" fmla="*/ 1342663 w 6839381"/>
              <a:gd name="connsiteY229" fmla="*/ 4340507 h 4653023"/>
              <a:gd name="connsiteX230" fmla="*/ 1574157 w 6839381"/>
              <a:gd name="connsiteY230" fmla="*/ 4328932 h 4653023"/>
              <a:gd name="connsiteX231" fmla="*/ 1643605 w 6839381"/>
              <a:gd name="connsiteY231" fmla="*/ 4305782 h 4653023"/>
              <a:gd name="connsiteX232" fmla="*/ 1678329 w 6839381"/>
              <a:gd name="connsiteY232" fmla="*/ 4294208 h 4653023"/>
              <a:gd name="connsiteX233" fmla="*/ 2118167 w 6839381"/>
              <a:gd name="connsiteY233" fmla="*/ 4282633 h 4653023"/>
              <a:gd name="connsiteX234" fmla="*/ 2152891 w 6839381"/>
              <a:gd name="connsiteY234" fmla="*/ 4271058 h 4653023"/>
              <a:gd name="connsiteX235" fmla="*/ 2233914 w 6839381"/>
              <a:gd name="connsiteY235" fmla="*/ 4247909 h 4653023"/>
              <a:gd name="connsiteX236" fmla="*/ 2268638 w 6839381"/>
              <a:gd name="connsiteY236" fmla="*/ 4224760 h 4653023"/>
              <a:gd name="connsiteX237" fmla="*/ 2291787 w 6839381"/>
              <a:gd name="connsiteY237" fmla="*/ 4201610 h 4653023"/>
              <a:gd name="connsiteX238" fmla="*/ 2326511 w 6839381"/>
              <a:gd name="connsiteY238" fmla="*/ 4190036 h 4653023"/>
              <a:gd name="connsiteX239" fmla="*/ 2384385 w 6839381"/>
              <a:gd name="connsiteY239" fmla="*/ 4132162 h 4653023"/>
              <a:gd name="connsiteX240" fmla="*/ 2419109 w 6839381"/>
              <a:gd name="connsiteY240" fmla="*/ 4062714 h 4653023"/>
              <a:gd name="connsiteX241" fmla="*/ 2407534 w 6839381"/>
              <a:gd name="connsiteY241" fmla="*/ 3970117 h 4653023"/>
              <a:gd name="connsiteX242" fmla="*/ 2384385 w 6839381"/>
              <a:gd name="connsiteY242" fmla="*/ 3946967 h 4653023"/>
              <a:gd name="connsiteX243" fmla="*/ 2349661 w 6839381"/>
              <a:gd name="connsiteY243" fmla="*/ 3923818 h 4653023"/>
              <a:gd name="connsiteX244" fmla="*/ 2326511 w 6839381"/>
              <a:gd name="connsiteY244" fmla="*/ 3900669 h 4653023"/>
              <a:gd name="connsiteX245" fmla="*/ 2291787 w 6839381"/>
              <a:gd name="connsiteY245" fmla="*/ 3889094 h 4653023"/>
              <a:gd name="connsiteX246" fmla="*/ 2257063 w 6839381"/>
              <a:gd name="connsiteY246" fmla="*/ 3865945 h 4653023"/>
              <a:gd name="connsiteX247" fmla="*/ 2187615 w 6839381"/>
              <a:gd name="connsiteY247" fmla="*/ 3842795 h 4653023"/>
              <a:gd name="connsiteX248" fmla="*/ 2118167 w 6839381"/>
              <a:gd name="connsiteY248" fmla="*/ 3819646 h 4653023"/>
              <a:gd name="connsiteX249" fmla="*/ 2083443 w 6839381"/>
              <a:gd name="connsiteY249" fmla="*/ 3808071 h 4653023"/>
              <a:gd name="connsiteX250" fmla="*/ 2037144 w 6839381"/>
              <a:gd name="connsiteY250" fmla="*/ 3796496 h 4653023"/>
              <a:gd name="connsiteX251" fmla="*/ 1932972 w 6839381"/>
              <a:gd name="connsiteY251" fmla="*/ 3773347 h 4653023"/>
              <a:gd name="connsiteX252" fmla="*/ 1863524 w 6839381"/>
              <a:gd name="connsiteY252" fmla="*/ 3750198 h 4653023"/>
              <a:gd name="connsiteX253" fmla="*/ 1828800 w 6839381"/>
              <a:gd name="connsiteY253" fmla="*/ 3738623 h 4653023"/>
              <a:gd name="connsiteX254" fmla="*/ 1794076 w 6839381"/>
              <a:gd name="connsiteY254" fmla="*/ 3727048 h 4653023"/>
              <a:gd name="connsiteX255" fmla="*/ 1759352 w 6839381"/>
              <a:gd name="connsiteY255" fmla="*/ 3703899 h 4653023"/>
              <a:gd name="connsiteX256" fmla="*/ 1736203 w 6839381"/>
              <a:gd name="connsiteY256" fmla="*/ 3669175 h 4653023"/>
              <a:gd name="connsiteX257" fmla="*/ 1713053 w 6839381"/>
              <a:gd name="connsiteY257" fmla="*/ 3646026 h 4653023"/>
              <a:gd name="connsiteX258" fmla="*/ 1701479 w 6839381"/>
              <a:gd name="connsiteY258" fmla="*/ 3611301 h 4653023"/>
              <a:gd name="connsiteX259" fmla="*/ 1678329 w 6839381"/>
              <a:gd name="connsiteY259" fmla="*/ 3576577 h 4653023"/>
              <a:gd name="connsiteX260" fmla="*/ 1666755 w 6839381"/>
              <a:gd name="connsiteY260" fmla="*/ 3541853 h 4653023"/>
              <a:gd name="connsiteX261" fmla="*/ 1632030 w 6839381"/>
              <a:gd name="connsiteY261" fmla="*/ 3472405 h 4653023"/>
              <a:gd name="connsiteX262" fmla="*/ 1643605 w 6839381"/>
              <a:gd name="connsiteY262" fmla="*/ 3125165 h 4653023"/>
              <a:gd name="connsiteX263" fmla="*/ 1666755 w 6839381"/>
              <a:gd name="connsiteY263" fmla="*/ 3055717 h 4653023"/>
              <a:gd name="connsiteX264" fmla="*/ 1678329 w 6839381"/>
              <a:gd name="connsiteY264" fmla="*/ 3020993 h 4653023"/>
              <a:gd name="connsiteX265" fmla="*/ 1689904 w 6839381"/>
              <a:gd name="connsiteY265" fmla="*/ 2986269 h 4653023"/>
              <a:gd name="connsiteX266" fmla="*/ 1689904 w 6839381"/>
              <a:gd name="connsiteY266" fmla="*/ 2916820 h 4653023"/>
              <a:gd name="connsiteX0" fmla="*/ 1689904 w 6839381"/>
              <a:gd name="connsiteY0" fmla="*/ 2916820 h 4653023"/>
              <a:gd name="connsiteX1" fmla="*/ 1747777 w 6839381"/>
              <a:gd name="connsiteY1" fmla="*/ 2882096 h 4653023"/>
              <a:gd name="connsiteX2" fmla="*/ 1736203 w 6839381"/>
              <a:gd name="connsiteY2" fmla="*/ 2789499 h 4653023"/>
              <a:gd name="connsiteX3" fmla="*/ 1724628 w 6839381"/>
              <a:gd name="connsiteY3" fmla="*/ 2743200 h 4653023"/>
              <a:gd name="connsiteX4" fmla="*/ 1713053 w 6839381"/>
              <a:gd name="connsiteY4" fmla="*/ 2685327 h 4653023"/>
              <a:gd name="connsiteX5" fmla="*/ 1724628 w 6839381"/>
              <a:gd name="connsiteY5" fmla="*/ 2164466 h 4653023"/>
              <a:gd name="connsiteX6" fmla="*/ 1759352 w 6839381"/>
              <a:gd name="connsiteY6" fmla="*/ 2095018 h 4653023"/>
              <a:gd name="connsiteX7" fmla="*/ 1794076 w 6839381"/>
              <a:gd name="connsiteY7" fmla="*/ 2071869 h 4653023"/>
              <a:gd name="connsiteX8" fmla="*/ 1840375 w 6839381"/>
              <a:gd name="connsiteY8" fmla="*/ 2025570 h 4653023"/>
              <a:gd name="connsiteX9" fmla="*/ 1932972 w 6839381"/>
              <a:gd name="connsiteY9" fmla="*/ 1979271 h 4653023"/>
              <a:gd name="connsiteX10" fmla="*/ 1967696 w 6839381"/>
              <a:gd name="connsiteY10" fmla="*/ 1967696 h 4653023"/>
              <a:gd name="connsiteX11" fmla="*/ 2083443 w 6839381"/>
              <a:gd name="connsiteY11" fmla="*/ 1944547 h 4653023"/>
              <a:gd name="connsiteX12" fmla="*/ 2141317 w 6839381"/>
              <a:gd name="connsiteY12" fmla="*/ 1932972 h 4653023"/>
              <a:gd name="connsiteX13" fmla="*/ 2233914 w 6839381"/>
              <a:gd name="connsiteY13" fmla="*/ 1909823 h 4653023"/>
              <a:gd name="connsiteX14" fmla="*/ 2662177 w 6839381"/>
              <a:gd name="connsiteY14" fmla="*/ 1898248 h 4653023"/>
              <a:gd name="connsiteX15" fmla="*/ 3310360 w 6839381"/>
              <a:gd name="connsiteY15" fmla="*/ 1909823 h 4653023"/>
              <a:gd name="connsiteX16" fmla="*/ 3518704 w 6839381"/>
              <a:gd name="connsiteY16" fmla="*/ 1921398 h 4653023"/>
              <a:gd name="connsiteX17" fmla="*/ 4340506 w 6839381"/>
              <a:gd name="connsiteY17" fmla="*/ 1944547 h 4653023"/>
              <a:gd name="connsiteX18" fmla="*/ 4583575 w 6839381"/>
              <a:gd name="connsiteY18" fmla="*/ 1956122 h 4653023"/>
              <a:gd name="connsiteX19" fmla="*/ 4618299 w 6839381"/>
              <a:gd name="connsiteY19" fmla="*/ 1967696 h 4653023"/>
              <a:gd name="connsiteX20" fmla="*/ 4757195 w 6839381"/>
              <a:gd name="connsiteY20" fmla="*/ 1979271 h 4653023"/>
              <a:gd name="connsiteX21" fmla="*/ 4861367 w 6839381"/>
              <a:gd name="connsiteY21" fmla="*/ 1990846 h 4653023"/>
              <a:gd name="connsiteX22" fmla="*/ 4977114 w 6839381"/>
              <a:gd name="connsiteY22" fmla="*/ 2025570 h 4653023"/>
              <a:gd name="connsiteX23" fmla="*/ 5011838 w 6839381"/>
              <a:gd name="connsiteY23" fmla="*/ 2037145 h 4653023"/>
              <a:gd name="connsiteX24" fmla="*/ 5081286 w 6839381"/>
              <a:gd name="connsiteY24" fmla="*/ 2083443 h 4653023"/>
              <a:gd name="connsiteX25" fmla="*/ 5116010 w 6839381"/>
              <a:gd name="connsiteY25" fmla="*/ 2095018 h 4653023"/>
              <a:gd name="connsiteX26" fmla="*/ 5197033 w 6839381"/>
              <a:gd name="connsiteY26" fmla="*/ 2129742 h 4653023"/>
              <a:gd name="connsiteX27" fmla="*/ 5266481 w 6839381"/>
              <a:gd name="connsiteY27" fmla="*/ 2199190 h 4653023"/>
              <a:gd name="connsiteX28" fmla="*/ 5278056 w 6839381"/>
              <a:gd name="connsiteY28" fmla="*/ 2233914 h 4653023"/>
              <a:gd name="connsiteX29" fmla="*/ 5324355 w 6839381"/>
              <a:gd name="connsiteY29" fmla="*/ 2303362 h 4653023"/>
              <a:gd name="connsiteX30" fmla="*/ 5359079 w 6839381"/>
              <a:gd name="connsiteY30" fmla="*/ 2430684 h 4653023"/>
              <a:gd name="connsiteX31" fmla="*/ 5347504 w 6839381"/>
              <a:gd name="connsiteY31" fmla="*/ 2523281 h 4653023"/>
              <a:gd name="connsiteX32" fmla="*/ 5324355 w 6839381"/>
              <a:gd name="connsiteY32" fmla="*/ 2592729 h 4653023"/>
              <a:gd name="connsiteX33" fmla="*/ 5312780 w 6839381"/>
              <a:gd name="connsiteY33" fmla="*/ 2627453 h 4653023"/>
              <a:gd name="connsiteX34" fmla="*/ 5301205 w 6839381"/>
              <a:gd name="connsiteY34" fmla="*/ 2696901 h 4653023"/>
              <a:gd name="connsiteX35" fmla="*/ 5312780 w 6839381"/>
              <a:gd name="connsiteY35" fmla="*/ 2939970 h 4653023"/>
              <a:gd name="connsiteX36" fmla="*/ 5335929 w 6839381"/>
              <a:gd name="connsiteY36" fmla="*/ 3020993 h 4653023"/>
              <a:gd name="connsiteX37" fmla="*/ 5347504 w 6839381"/>
              <a:gd name="connsiteY37" fmla="*/ 3078866 h 4653023"/>
              <a:gd name="connsiteX38" fmla="*/ 5370653 w 6839381"/>
              <a:gd name="connsiteY38" fmla="*/ 3217762 h 4653023"/>
              <a:gd name="connsiteX39" fmla="*/ 5382228 w 6839381"/>
              <a:gd name="connsiteY39" fmla="*/ 3275636 h 4653023"/>
              <a:gd name="connsiteX40" fmla="*/ 5405377 w 6839381"/>
              <a:gd name="connsiteY40" fmla="*/ 3345084 h 4653023"/>
              <a:gd name="connsiteX41" fmla="*/ 5416952 w 6839381"/>
              <a:gd name="connsiteY41" fmla="*/ 3379808 h 4653023"/>
              <a:gd name="connsiteX42" fmla="*/ 5440101 w 6839381"/>
              <a:gd name="connsiteY42" fmla="*/ 3414532 h 4653023"/>
              <a:gd name="connsiteX43" fmla="*/ 5428527 w 6839381"/>
              <a:gd name="connsiteY43" fmla="*/ 3495555 h 4653023"/>
              <a:gd name="connsiteX44" fmla="*/ 5416952 w 6839381"/>
              <a:gd name="connsiteY44" fmla="*/ 3530279 h 4653023"/>
              <a:gd name="connsiteX45" fmla="*/ 5347504 w 6839381"/>
              <a:gd name="connsiteY45" fmla="*/ 3576577 h 4653023"/>
              <a:gd name="connsiteX46" fmla="*/ 5324355 w 6839381"/>
              <a:gd name="connsiteY46" fmla="*/ 3599727 h 4653023"/>
              <a:gd name="connsiteX47" fmla="*/ 5254906 w 6839381"/>
              <a:gd name="connsiteY47" fmla="*/ 3622876 h 4653023"/>
              <a:gd name="connsiteX48" fmla="*/ 5197033 w 6839381"/>
              <a:gd name="connsiteY48" fmla="*/ 3657600 h 4653023"/>
              <a:gd name="connsiteX49" fmla="*/ 5127585 w 6839381"/>
              <a:gd name="connsiteY49" fmla="*/ 3703899 h 4653023"/>
              <a:gd name="connsiteX50" fmla="*/ 5092861 w 6839381"/>
              <a:gd name="connsiteY50" fmla="*/ 3727048 h 4653023"/>
              <a:gd name="connsiteX51" fmla="*/ 5058137 w 6839381"/>
              <a:gd name="connsiteY51" fmla="*/ 3738623 h 4653023"/>
              <a:gd name="connsiteX52" fmla="*/ 5023413 w 6839381"/>
              <a:gd name="connsiteY52" fmla="*/ 3761772 h 4653023"/>
              <a:gd name="connsiteX53" fmla="*/ 4977114 w 6839381"/>
              <a:gd name="connsiteY53" fmla="*/ 3773347 h 4653023"/>
              <a:gd name="connsiteX54" fmla="*/ 4699322 w 6839381"/>
              <a:gd name="connsiteY54" fmla="*/ 3761772 h 4653023"/>
              <a:gd name="connsiteX55" fmla="*/ 4629874 w 6839381"/>
              <a:gd name="connsiteY55" fmla="*/ 3750198 h 4653023"/>
              <a:gd name="connsiteX56" fmla="*/ 4514127 w 6839381"/>
              <a:gd name="connsiteY56" fmla="*/ 3738623 h 4653023"/>
              <a:gd name="connsiteX57" fmla="*/ 4328932 w 6839381"/>
              <a:gd name="connsiteY57" fmla="*/ 3715474 h 4653023"/>
              <a:gd name="connsiteX58" fmla="*/ 4282633 w 6839381"/>
              <a:gd name="connsiteY58" fmla="*/ 3703899 h 4653023"/>
              <a:gd name="connsiteX59" fmla="*/ 4213185 w 6839381"/>
              <a:gd name="connsiteY59" fmla="*/ 3842795 h 4653023"/>
              <a:gd name="connsiteX60" fmla="*/ 4143737 w 6839381"/>
              <a:gd name="connsiteY60" fmla="*/ 3831221 h 4653023"/>
              <a:gd name="connsiteX61" fmla="*/ 4097438 w 6839381"/>
              <a:gd name="connsiteY61" fmla="*/ 3808071 h 4653023"/>
              <a:gd name="connsiteX62" fmla="*/ 3958542 w 6839381"/>
              <a:gd name="connsiteY62" fmla="*/ 3819646 h 4653023"/>
              <a:gd name="connsiteX63" fmla="*/ 3923818 w 6839381"/>
              <a:gd name="connsiteY63" fmla="*/ 3761772 h 4653023"/>
              <a:gd name="connsiteX64" fmla="*/ 3877519 w 6839381"/>
              <a:gd name="connsiteY64" fmla="*/ 3611301 h 4653023"/>
              <a:gd name="connsiteX65" fmla="*/ 3842795 w 6839381"/>
              <a:gd name="connsiteY65" fmla="*/ 3599727 h 4653023"/>
              <a:gd name="connsiteX66" fmla="*/ 3761772 w 6839381"/>
              <a:gd name="connsiteY66" fmla="*/ 3588152 h 4653023"/>
              <a:gd name="connsiteX67" fmla="*/ 3206187 w 6839381"/>
              <a:gd name="connsiteY67" fmla="*/ 3565003 h 4653023"/>
              <a:gd name="connsiteX68" fmla="*/ 2951544 w 6839381"/>
              <a:gd name="connsiteY68" fmla="*/ 3576577 h 4653023"/>
              <a:gd name="connsiteX69" fmla="*/ 2905246 w 6839381"/>
              <a:gd name="connsiteY69" fmla="*/ 3588152 h 4653023"/>
              <a:gd name="connsiteX70" fmla="*/ 2835798 w 6839381"/>
              <a:gd name="connsiteY70" fmla="*/ 3611301 h 4653023"/>
              <a:gd name="connsiteX71" fmla="*/ 2801074 w 6839381"/>
              <a:gd name="connsiteY71" fmla="*/ 3634451 h 4653023"/>
              <a:gd name="connsiteX72" fmla="*/ 2766349 w 6839381"/>
              <a:gd name="connsiteY72" fmla="*/ 3646026 h 4653023"/>
              <a:gd name="connsiteX73" fmla="*/ 2673752 w 6839381"/>
              <a:gd name="connsiteY73" fmla="*/ 3715474 h 4653023"/>
              <a:gd name="connsiteX74" fmla="*/ 2639028 w 6839381"/>
              <a:gd name="connsiteY74" fmla="*/ 3738623 h 4653023"/>
              <a:gd name="connsiteX75" fmla="*/ 2581155 w 6839381"/>
              <a:gd name="connsiteY75" fmla="*/ 3796496 h 4653023"/>
              <a:gd name="connsiteX76" fmla="*/ 2558005 w 6839381"/>
              <a:gd name="connsiteY76" fmla="*/ 3831220 h 4653023"/>
              <a:gd name="connsiteX77" fmla="*/ 2534856 w 6839381"/>
              <a:gd name="connsiteY77" fmla="*/ 3854370 h 4653023"/>
              <a:gd name="connsiteX78" fmla="*/ 2523281 w 6839381"/>
              <a:gd name="connsiteY78" fmla="*/ 3889094 h 4653023"/>
              <a:gd name="connsiteX79" fmla="*/ 2488557 w 6839381"/>
              <a:gd name="connsiteY79" fmla="*/ 3958542 h 4653023"/>
              <a:gd name="connsiteX80" fmla="*/ 2500132 w 6839381"/>
              <a:gd name="connsiteY80" fmla="*/ 4305782 h 4653023"/>
              <a:gd name="connsiteX81" fmla="*/ 2546430 w 6839381"/>
              <a:gd name="connsiteY81" fmla="*/ 4409955 h 4653023"/>
              <a:gd name="connsiteX82" fmla="*/ 2465407 w 6839381"/>
              <a:gd name="connsiteY82" fmla="*/ 4653023 h 4653023"/>
              <a:gd name="connsiteX83" fmla="*/ 2708476 w 6839381"/>
              <a:gd name="connsiteY83" fmla="*/ 4502552 h 4653023"/>
              <a:gd name="connsiteX84" fmla="*/ 2777924 w 6839381"/>
              <a:gd name="connsiteY84" fmla="*/ 4525701 h 4653023"/>
              <a:gd name="connsiteX85" fmla="*/ 2824223 w 6839381"/>
              <a:gd name="connsiteY85" fmla="*/ 4537276 h 4653023"/>
              <a:gd name="connsiteX86" fmla="*/ 2928395 w 6839381"/>
              <a:gd name="connsiteY86" fmla="*/ 4560426 h 4653023"/>
              <a:gd name="connsiteX87" fmla="*/ 3032567 w 6839381"/>
              <a:gd name="connsiteY87" fmla="*/ 4572000 h 4653023"/>
              <a:gd name="connsiteX88" fmla="*/ 3275636 w 6839381"/>
              <a:gd name="connsiteY88" fmla="*/ 4583575 h 4653023"/>
              <a:gd name="connsiteX89" fmla="*/ 3750198 w 6839381"/>
              <a:gd name="connsiteY89" fmla="*/ 4572000 h 4653023"/>
              <a:gd name="connsiteX90" fmla="*/ 3831220 w 6839381"/>
              <a:gd name="connsiteY90" fmla="*/ 4560426 h 4653023"/>
              <a:gd name="connsiteX91" fmla="*/ 4166886 w 6839381"/>
              <a:gd name="connsiteY91" fmla="*/ 4537276 h 4653023"/>
              <a:gd name="connsiteX92" fmla="*/ 4259484 w 6839381"/>
              <a:gd name="connsiteY92" fmla="*/ 4525701 h 4653023"/>
              <a:gd name="connsiteX93" fmla="*/ 4363656 w 6839381"/>
              <a:gd name="connsiteY93" fmla="*/ 4514127 h 4653023"/>
              <a:gd name="connsiteX94" fmla="*/ 4421529 w 6839381"/>
              <a:gd name="connsiteY94" fmla="*/ 4502552 h 4653023"/>
              <a:gd name="connsiteX95" fmla="*/ 4456253 w 6839381"/>
              <a:gd name="connsiteY95" fmla="*/ 4490977 h 4653023"/>
              <a:gd name="connsiteX96" fmla="*/ 4641448 w 6839381"/>
              <a:gd name="connsiteY96" fmla="*/ 4467828 h 4653023"/>
              <a:gd name="connsiteX97" fmla="*/ 4687747 w 6839381"/>
              <a:gd name="connsiteY97" fmla="*/ 4456253 h 4653023"/>
              <a:gd name="connsiteX98" fmla="*/ 4849792 w 6839381"/>
              <a:gd name="connsiteY98" fmla="*/ 4433104 h 4653023"/>
              <a:gd name="connsiteX99" fmla="*/ 4907666 w 6839381"/>
              <a:gd name="connsiteY99" fmla="*/ 4421529 h 4653023"/>
              <a:gd name="connsiteX100" fmla="*/ 4953965 w 6839381"/>
              <a:gd name="connsiteY100" fmla="*/ 4409955 h 4653023"/>
              <a:gd name="connsiteX101" fmla="*/ 5023413 w 6839381"/>
              <a:gd name="connsiteY101" fmla="*/ 4398380 h 4653023"/>
              <a:gd name="connsiteX102" fmla="*/ 5139160 w 6839381"/>
              <a:gd name="connsiteY102" fmla="*/ 4375231 h 4653023"/>
              <a:gd name="connsiteX103" fmla="*/ 5324355 w 6839381"/>
              <a:gd name="connsiteY103" fmla="*/ 4352081 h 4653023"/>
              <a:gd name="connsiteX104" fmla="*/ 5359079 w 6839381"/>
              <a:gd name="connsiteY104" fmla="*/ 4340507 h 4653023"/>
              <a:gd name="connsiteX105" fmla="*/ 5544274 w 6839381"/>
              <a:gd name="connsiteY105" fmla="*/ 4317357 h 4653023"/>
              <a:gd name="connsiteX106" fmla="*/ 5671595 w 6839381"/>
              <a:gd name="connsiteY106" fmla="*/ 4294208 h 4653023"/>
              <a:gd name="connsiteX107" fmla="*/ 5798917 w 6839381"/>
              <a:gd name="connsiteY107" fmla="*/ 4271058 h 4653023"/>
              <a:gd name="connsiteX108" fmla="*/ 5891514 w 6839381"/>
              <a:gd name="connsiteY108" fmla="*/ 4236334 h 4653023"/>
              <a:gd name="connsiteX109" fmla="*/ 5995686 w 6839381"/>
              <a:gd name="connsiteY109" fmla="*/ 4213185 h 4653023"/>
              <a:gd name="connsiteX110" fmla="*/ 6041985 w 6839381"/>
              <a:gd name="connsiteY110" fmla="*/ 4190036 h 4653023"/>
              <a:gd name="connsiteX111" fmla="*/ 6111433 w 6839381"/>
              <a:gd name="connsiteY111" fmla="*/ 4166886 h 4653023"/>
              <a:gd name="connsiteX112" fmla="*/ 6146157 w 6839381"/>
              <a:gd name="connsiteY112" fmla="*/ 4155312 h 4653023"/>
              <a:gd name="connsiteX113" fmla="*/ 6204030 w 6839381"/>
              <a:gd name="connsiteY113" fmla="*/ 4143737 h 4653023"/>
              <a:gd name="connsiteX114" fmla="*/ 6273479 w 6839381"/>
              <a:gd name="connsiteY114" fmla="*/ 4109013 h 4653023"/>
              <a:gd name="connsiteX115" fmla="*/ 6296628 w 6839381"/>
              <a:gd name="connsiteY115" fmla="*/ 4074289 h 4653023"/>
              <a:gd name="connsiteX116" fmla="*/ 6366076 w 6839381"/>
              <a:gd name="connsiteY116" fmla="*/ 4016415 h 4653023"/>
              <a:gd name="connsiteX117" fmla="*/ 6389225 w 6839381"/>
              <a:gd name="connsiteY117" fmla="*/ 3981691 h 4653023"/>
              <a:gd name="connsiteX118" fmla="*/ 6423949 w 6839381"/>
              <a:gd name="connsiteY118" fmla="*/ 3935393 h 4653023"/>
              <a:gd name="connsiteX119" fmla="*/ 6470248 w 6839381"/>
              <a:gd name="connsiteY119" fmla="*/ 3854370 h 4653023"/>
              <a:gd name="connsiteX120" fmla="*/ 6493398 w 6839381"/>
              <a:gd name="connsiteY120" fmla="*/ 3796496 h 4653023"/>
              <a:gd name="connsiteX121" fmla="*/ 6551271 w 6839381"/>
              <a:gd name="connsiteY121" fmla="*/ 3727048 h 4653023"/>
              <a:gd name="connsiteX122" fmla="*/ 6585995 w 6839381"/>
              <a:gd name="connsiteY122" fmla="*/ 3634451 h 4653023"/>
              <a:gd name="connsiteX123" fmla="*/ 6632294 w 6839381"/>
              <a:gd name="connsiteY123" fmla="*/ 3565003 h 4653023"/>
              <a:gd name="connsiteX124" fmla="*/ 6643868 w 6839381"/>
              <a:gd name="connsiteY124" fmla="*/ 3530279 h 4653023"/>
              <a:gd name="connsiteX125" fmla="*/ 6667018 w 6839381"/>
              <a:gd name="connsiteY125" fmla="*/ 3507129 h 4653023"/>
              <a:gd name="connsiteX126" fmla="*/ 6678592 w 6839381"/>
              <a:gd name="connsiteY126" fmla="*/ 3460831 h 4653023"/>
              <a:gd name="connsiteX127" fmla="*/ 6701742 w 6839381"/>
              <a:gd name="connsiteY127" fmla="*/ 3426107 h 4653023"/>
              <a:gd name="connsiteX128" fmla="*/ 6713317 w 6839381"/>
              <a:gd name="connsiteY128" fmla="*/ 3391382 h 4653023"/>
              <a:gd name="connsiteX129" fmla="*/ 6748041 w 6839381"/>
              <a:gd name="connsiteY129" fmla="*/ 3264061 h 4653023"/>
              <a:gd name="connsiteX130" fmla="*/ 6771190 w 6839381"/>
              <a:gd name="connsiteY130" fmla="*/ 3217762 h 4653023"/>
              <a:gd name="connsiteX131" fmla="*/ 6794339 w 6839381"/>
              <a:gd name="connsiteY131" fmla="*/ 3113590 h 4653023"/>
              <a:gd name="connsiteX132" fmla="*/ 6817489 w 6839381"/>
              <a:gd name="connsiteY132" fmla="*/ 2974694 h 4653023"/>
              <a:gd name="connsiteX133" fmla="*/ 6829063 w 6839381"/>
              <a:gd name="connsiteY133" fmla="*/ 2743200 h 4653023"/>
              <a:gd name="connsiteX134" fmla="*/ 6805914 w 6839381"/>
              <a:gd name="connsiteY134" fmla="*/ 1990846 h 4653023"/>
              <a:gd name="connsiteX135" fmla="*/ 6782765 w 6839381"/>
              <a:gd name="connsiteY135" fmla="*/ 1828800 h 4653023"/>
              <a:gd name="connsiteX136" fmla="*/ 6771190 w 6839381"/>
              <a:gd name="connsiteY136" fmla="*/ 1736203 h 4653023"/>
              <a:gd name="connsiteX137" fmla="*/ 6759615 w 6839381"/>
              <a:gd name="connsiteY137" fmla="*/ 1678329 h 4653023"/>
              <a:gd name="connsiteX138" fmla="*/ 6748041 w 6839381"/>
              <a:gd name="connsiteY138" fmla="*/ 1608881 h 4653023"/>
              <a:gd name="connsiteX139" fmla="*/ 6724891 w 6839381"/>
              <a:gd name="connsiteY139" fmla="*/ 1562582 h 4653023"/>
              <a:gd name="connsiteX140" fmla="*/ 6713317 w 6839381"/>
              <a:gd name="connsiteY140" fmla="*/ 1516284 h 4653023"/>
              <a:gd name="connsiteX141" fmla="*/ 6690167 w 6839381"/>
              <a:gd name="connsiteY141" fmla="*/ 1423686 h 4653023"/>
              <a:gd name="connsiteX142" fmla="*/ 6643868 w 6839381"/>
              <a:gd name="connsiteY142" fmla="*/ 1342663 h 4653023"/>
              <a:gd name="connsiteX143" fmla="*/ 6620719 w 6839381"/>
              <a:gd name="connsiteY143" fmla="*/ 1273215 h 4653023"/>
              <a:gd name="connsiteX144" fmla="*/ 6597570 w 6839381"/>
              <a:gd name="connsiteY144" fmla="*/ 1238491 h 4653023"/>
              <a:gd name="connsiteX145" fmla="*/ 6574420 w 6839381"/>
              <a:gd name="connsiteY145" fmla="*/ 1157469 h 4653023"/>
              <a:gd name="connsiteX146" fmla="*/ 6551271 w 6839381"/>
              <a:gd name="connsiteY146" fmla="*/ 1041722 h 4653023"/>
              <a:gd name="connsiteX147" fmla="*/ 6528122 w 6839381"/>
              <a:gd name="connsiteY147" fmla="*/ 821803 h 4653023"/>
              <a:gd name="connsiteX148" fmla="*/ 6504972 w 6839381"/>
              <a:gd name="connsiteY148" fmla="*/ 775504 h 4653023"/>
              <a:gd name="connsiteX149" fmla="*/ 6470248 w 6839381"/>
              <a:gd name="connsiteY149" fmla="*/ 625033 h 4653023"/>
              <a:gd name="connsiteX150" fmla="*/ 6447099 w 6839381"/>
              <a:gd name="connsiteY150" fmla="*/ 578734 h 4653023"/>
              <a:gd name="connsiteX151" fmla="*/ 6435524 w 6839381"/>
              <a:gd name="connsiteY151" fmla="*/ 544010 h 4653023"/>
              <a:gd name="connsiteX152" fmla="*/ 6412375 w 6839381"/>
              <a:gd name="connsiteY152" fmla="*/ 509286 h 4653023"/>
              <a:gd name="connsiteX153" fmla="*/ 6377651 w 6839381"/>
              <a:gd name="connsiteY153" fmla="*/ 428263 h 4653023"/>
              <a:gd name="connsiteX154" fmla="*/ 6319777 w 6839381"/>
              <a:gd name="connsiteY154" fmla="*/ 370390 h 4653023"/>
              <a:gd name="connsiteX155" fmla="*/ 6261904 w 6839381"/>
              <a:gd name="connsiteY155" fmla="*/ 312517 h 4653023"/>
              <a:gd name="connsiteX156" fmla="*/ 6204030 w 6839381"/>
              <a:gd name="connsiteY156" fmla="*/ 266218 h 4653023"/>
              <a:gd name="connsiteX157" fmla="*/ 6169306 w 6839381"/>
              <a:gd name="connsiteY157" fmla="*/ 231494 h 4653023"/>
              <a:gd name="connsiteX158" fmla="*/ 6134582 w 6839381"/>
              <a:gd name="connsiteY158" fmla="*/ 219919 h 4653023"/>
              <a:gd name="connsiteX159" fmla="*/ 6065134 w 6839381"/>
              <a:gd name="connsiteY159" fmla="*/ 173620 h 4653023"/>
              <a:gd name="connsiteX160" fmla="*/ 6030410 w 6839381"/>
              <a:gd name="connsiteY160" fmla="*/ 150471 h 4653023"/>
              <a:gd name="connsiteX161" fmla="*/ 5960962 w 6839381"/>
              <a:gd name="connsiteY161" fmla="*/ 115747 h 4653023"/>
              <a:gd name="connsiteX162" fmla="*/ 5926238 w 6839381"/>
              <a:gd name="connsiteY162" fmla="*/ 104172 h 4653023"/>
              <a:gd name="connsiteX163" fmla="*/ 5833641 w 6839381"/>
              <a:gd name="connsiteY163" fmla="*/ 81023 h 4653023"/>
              <a:gd name="connsiteX164" fmla="*/ 5798917 w 6839381"/>
              <a:gd name="connsiteY164" fmla="*/ 69448 h 4653023"/>
              <a:gd name="connsiteX165" fmla="*/ 5660020 w 6839381"/>
              <a:gd name="connsiteY165" fmla="*/ 46299 h 4653023"/>
              <a:gd name="connsiteX166" fmla="*/ 5613722 w 6839381"/>
              <a:gd name="connsiteY166" fmla="*/ 34724 h 4653023"/>
              <a:gd name="connsiteX167" fmla="*/ 5347504 w 6839381"/>
              <a:gd name="connsiteY167" fmla="*/ 23150 h 4653023"/>
              <a:gd name="connsiteX168" fmla="*/ 3472405 w 6839381"/>
              <a:gd name="connsiteY168" fmla="*/ 46299 h 4653023"/>
              <a:gd name="connsiteX169" fmla="*/ 3356658 w 6839381"/>
              <a:gd name="connsiteY169" fmla="*/ 57874 h 4653023"/>
              <a:gd name="connsiteX170" fmla="*/ 2870522 w 6839381"/>
              <a:gd name="connsiteY170" fmla="*/ 81023 h 4653023"/>
              <a:gd name="connsiteX171" fmla="*/ 1875099 w 6839381"/>
              <a:gd name="connsiteY171" fmla="*/ 57874 h 4653023"/>
              <a:gd name="connsiteX172" fmla="*/ 1747777 w 6839381"/>
              <a:gd name="connsiteY172" fmla="*/ 23150 h 4653023"/>
              <a:gd name="connsiteX173" fmla="*/ 1446836 w 6839381"/>
              <a:gd name="connsiteY173" fmla="*/ 0 h 4653023"/>
              <a:gd name="connsiteX174" fmla="*/ 810228 w 6839381"/>
              <a:gd name="connsiteY174" fmla="*/ 11575 h 4653023"/>
              <a:gd name="connsiteX175" fmla="*/ 717630 w 6839381"/>
              <a:gd name="connsiteY175" fmla="*/ 23150 h 4653023"/>
              <a:gd name="connsiteX176" fmla="*/ 625033 w 6839381"/>
              <a:gd name="connsiteY176" fmla="*/ 46299 h 4653023"/>
              <a:gd name="connsiteX177" fmla="*/ 567160 w 6839381"/>
              <a:gd name="connsiteY177" fmla="*/ 92598 h 4653023"/>
              <a:gd name="connsiteX178" fmla="*/ 532436 w 6839381"/>
              <a:gd name="connsiteY178" fmla="*/ 115747 h 4653023"/>
              <a:gd name="connsiteX179" fmla="*/ 509286 w 6839381"/>
              <a:gd name="connsiteY179" fmla="*/ 138896 h 4653023"/>
              <a:gd name="connsiteX180" fmla="*/ 474562 w 6839381"/>
              <a:gd name="connsiteY180" fmla="*/ 150471 h 4653023"/>
              <a:gd name="connsiteX181" fmla="*/ 428263 w 6839381"/>
              <a:gd name="connsiteY181" fmla="*/ 173620 h 4653023"/>
              <a:gd name="connsiteX182" fmla="*/ 324091 w 6839381"/>
              <a:gd name="connsiteY182" fmla="*/ 266218 h 4653023"/>
              <a:gd name="connsiteX183" fmla="*/ 300942 w 6839381"/>
              <a:gd name="connsiteY183" fmla="*/ 300942 h 4653023"/>
              <a:gd name="connsiteX184" fmla="*/ 254643 w 6839381"/>
              <a:gd name="connsiteY184" fmla="*/ 347241 h 4653023"/>
              <a:gd name="connsiteX185" fmla="*/ 231494 w 6839381"/>
              <a:gd name="connsiteY185" fmla="*/ 416689 h 4653023"/>
              <a:gd name="connsiteX186" fmla="*/ 219919 w 6839381"/>
              <a:gd name="connsiteY186" fmla="*/ 451413 h 4653023"/>
              <a:gd name="connsiteX187" fmla="*/ 208344 w 6839381"/>
              <a:gd name="connsiteY187" fmla="*/ 497712 h 4653023"/>
              <a:gd name="connsiteX188" fmla="*/ 162046 w 6839381"/>
              <a:gd name="connsiteY188" fmla="*/ 567160 h 4653023"/>
              <a:gd name="connsiteX189" fmla="*/ 150471 w 6839381"/>
              <a:gd name="connsiteY189" fmla="*/ 613458 h 4653023"/>
              <a:gd name="connsiteX190" fmla="*/ 127322 w 6839381"/>
              <a:gd name="connsiteY190" fmla="*/ 659757 h 4653023"/>
              <a:gd name="connsiteX191" fmla="*/ 81023 w 6839381"/>
              <a:gd name="connsiteY191" fmla="*/ 787079 h 4653023"/>
              <a:gd name="connsiteX192" fmla="*/ 69448 w 6839381"/>
              <a:gd name="connsiteY192" fmla="*/ 891251 h 4653023"/>
              <a:gd name="connsiteX193" fmla="*/ 57874 w 6839381"/>
              <a:gd name="connsiteY193" fmla="*/ 937550 h 4653023"/>
              <a:gd name="connsiteX194" fmla="*/ 46299 w 6839381"/>
              <a:gd name="connsiteY194" fmla="*/ 995423 h 4653023"/>
              <a:gd name="connsiteX195" fmla="*/ 23149 w 6839381"/>
              <a:gd name="connsiteY195" fmla="*/ 1099595 h 4653023"/>
              <a:gd name="connsiteX196" fmla="*/ 0 w 6839381"/>
              <a:gd name="connsiteY196" fmla="*/ 1261641 h 4653023"/>
              <a:gd name="connsiteX197" fmla="*/ 23149 w 6839381"/>
              <a:gd name="connsiteY197" fmla="*/ 2210765 h 4653023"/>
              <a:gd name="connsiteX198" fmla="*/ 34724 w 6839381"/>
              <a:gd name="connsiteY198" fmla="*/ 2384385 h 4653023"/>
              <a:gd name="connsiteX199" fmla="*/ 46299 w 6839381"/>
              <a:gd name="connsiteY199" fmla="*/ 2453833 h 4653023"/>
              <a:gd name="connsiteX200" fmla="*/ 81023 w 6839381"/>
              <a:gd name="connsiteY200" fmla="*/ 2708476 h 4653023"/>
              <a:gd name="connsiteX201" fmla="*/ 115747 w 6839381"/>
              <a:gd name="connsiteY201" fmla="*/ 3067291 h 4653023"/>
              <a:gd name="connsiteX202" fmla="*/ 138896 w 6839381"/>
              <a:gd name="connsiteY202" fmla="*/ 3275636 h 4653023"/>
              <a:gd name="connsiteX203" fmla="*/ 162046 w 6839381"/>
              <a:gd name="connsiteY203" fmla="*/ 3414532 h 4653023"/>
              <a:gd name="connsiteX204" fmla="*/ 185195 w 6839381"/>
              <a:gd name="connsiteY204" fmla="*/ 3495555 h 4653023"/>
              <a:gd name="connsiteX205" fmla="*/ 231494 w 6839381"/>
              <a:gd name="connsiteY205" fmla="*/ 3576577 h 4653023"/>
              <a:gd name="connsiteX206" fmla="*/ 266218 w 6839381"/>
              <a:gd name="connsiteY206" fmla="*/ 3634451 h 4653023"/>
              <a:gd name="connsiteX207" fmla="*/ 324091 w 6839381"/>
              <a:gd name="connsiteY207" fmla="*/ 3703899 h 4653023"/>
              <a:gd name="connsiteX208" fmla="*/ 381965 w 6839381"/>
              <a:gd name="connsiteY208" fmla="*/ 3796496 h 4653023"/>
              <a:gd name="connsiteX209" fmla="*/ 439838 w 6839381"/>
              <a:gd name="connsiteY209" fmla="*/ 3877519 h 4653023"/>
              <a:gd name="connsiteX210" fmla="*/ 462987 w 6839381"/>
              <a:gd name="connsiteY210" fmla="*/ 3900669 h 4653023"/>
              <a:gd name="connsiteX211" fmla="*/ 497711 w 6839381"/>
              <a:gd name="connsiteY211" fmla="*/ 3923818 h 4653023"/>
              <a:gd name="connsiteX212" fmla="*/ 544010 w 6839381"/>
              <a:gd name="connsiteY212" fmla="*/ 3970117 h 4653023"/>
              <a:gd name="connsiteX213" fmla="*/ 590309 w 6839381"/>
              <a:gd name="connsiteY213" fmla="*/ 3993266 h 4653023"/>
              <a:gd name="connsiteX214" fmla="*/ 625033 w 6839381"/>
              <a:gd name="connsiteY214" fmla="*/ 4016415 h 4653023"/>
              <a:gd name="connsiteX215" fmla="*/ 682906 w 6839381"/>
              <a:gd name="connsiteY215" fmla="*/ 4062714 h 4653023"/>
              <a:gd name="connsiteX216" fmla="*/ 752355 w 6839381"/>
              <a:gd name="connsiteY216" fmla="*/ 4085863 h 4653023"/>
              <a:gd name="connsiteX217" fmla="*/ 775504 w 6839381"/>
              <a:gd name="connsiteY217" fmla="*/ 4109013 h 4653023"/>
              <a:gd name="connsiteX218" fmla="*/ 810228 w 6839381"/>
              <a:gd name="connsiteY218" fmla="*/ 4120588 h 4653023"/>
              <a:gd name="connsiteX219" fmla="*/ 856527 w 6839381"/>
              <a:gd name="connsiteY219" fmla="*/ 4143737 h 4653023"/>
              <a:gd name="connsiteX220" fmla="*/ 891251 w 6839381"/>
              <a:gd name="connsiteY220" fmla="*/ 4166886 h 4653023"/>
              <a:gd name="connsiteX221" fmla="*/ 925975 w 6839381"/>
              <a:gd name="connsiteY221" fmla="*/ 4178461 h 4653023"/>
              <a:gd name="connsiteX222" fmla="*/ 972274 w 6839381"/>
              <a:gd name="connsiteY222" fmla="*/ 4201610 h 4653023"/>
              <a:gd name="connsiteX223" fmla="*/ 1006998 w 6839381"/>
              <a:gd name="connsiteY223" fmla="*/ 4213185 h 4653023"/>
              <a:gd name="connsiteX224" fmla="*/ 1041722 w 6839381"/>
              <a:gd name="connsiteY224" fmla="*/ 4236334 h 4653023"/>
              <a:gd name="connsiteX225" fmla="*/ 1111170 w 6839381"/>
              <a:gd name="connsiteY225" fmla="*/ 4259484 h 4653023"/>
              <a:gd name="connsiteX226" fmla="*/ 1145894 w 6839381"/>
              <a:gd name="connsiteY226" fmla="*/ 4271058 h 4653023"/>
              <a:gd name="connsiteX227" fmla="*/ 1169043 w 6839381"/>
              <a:gd name="connsiteY227" fmla="*/ 4294208 h 4653023"/>
              <a:gd name="connsiteX228" fmla="*/ 1250066 w 6839381"/>
              <a:gd name="connsiteY228" fmla="*/ 4317357 h 4653023"/>
              <a:gd name="connsiteX229" fmla="*/ 1342663 w 6839381"/>
              <a:gd name="connsiteY229" fmla="*/ 4340507 h 4653023"/>
              <a:gd name="connsiteX230" fmla="*/ 1574157 w 6839381"/>
              <a:gd name="connsiteY230" fmla="*/ 4328932 h 4653023"/>
              <a:gd name="connsiteX231" fmla="*/ 1643605 w 6839381"/>
              <a:gd name="connsiteY231" fmla="*/ 4305782 h 4653023"/>
              <a:gd name="connsiteX232" fmla="*/ 1678329 w 6839381"/>
              <a:gd name="connsiteY232" fmla="*/ 4294208 h 4653023"/>
              <a:gd name="connsiteX233" fmla="*/ 2118167 w 6839381"/>
              <a:gd name="connsiteY233" fmla="*/ 4282633 h 4653023"/>
              <a:gd name="connsiteX234" fmla="*/ 2152891 w 6839381"/>
              <a:gd name="connsiteY234" fmla="*/ 4271058 h 4653023"/>
              <a:gd name="connsiteX235" fmla="*/ 2233914 w 6839381"/>
              <a:gd name="connsiteY235" fmla="*/ 4247909 h 4653023"/>
              <a:gd name="connsiteX236" fmla="*/ 2268638 w 6839381"/>
              <a:gd name="connsiteY236" fmla="*/ 4224760 h 4653023"/>
              <a:gd name="connsiteX237" fmla="*/ 2291787 w 6839381"/>
              <a:gd name="connsiteY237" fmla="*/ 4201610 h 4653023"/>
              <a:gd name="connsiteX238" fmla="*/ 2326511 w 6839381"/>
              <a:gd name="connsiteY238" fmla="*/ 4190036 h 4653023"/>
              <a:gd name="connsiteX239" fmla="*/ 2384385 w 6839381"/>
              <a:gd name="connsiteY239" fmla="*/ 4132162 h 4653023"/>
              <a:gd name="connsiteX240" fmla="*/ 2419109 w 6839381"/>
              <a:gd name="connsiteY240" fmla="*/ 4062714 h 4653023"/>
              <a:gd name="connsiteX241" fmla="*/ 2407534 w 6839381"/>
              <a:gd name="connsiteY241" fmla="*/ 3970117 h 4653023"/>
              <a:gd name="connsiteX242" fmla="*/ 2384385 w 6839381"/>
              <a:gd name="connsiteY242" fmla="*/ 3946967 h 4653023"/>
              <a:gd name="connsiteX243" fmla="*/ 2349661 w 6839381"/>
              <a:gd name="connsiteY243" fmla="*/ 3923818 h 4653023"/>
              <a:gd name="connsiteX244" fmla="*/ 2326511 w 6839381"/>
              <a:gd name="connsiteY244" fmla="*/ 3900669 h 4653023"/>
              <a:gd name="connsiteX245" fmla="*/ 2291787 w 6839381"/>
              <a:gd name="connsiteY245" fmla="*/ 3889094 h 4653023"/>
              <a:gd name="connsiteX246" fmla="*/ 2257063 w 6839381"/>
              <a:gd name="connsiteY246" fmla="*/ 3865945 h 4653023"/>
              <a:gd name="connsiteX247" fmla="*/ 2187615 w 6839381"/>
              <a:gd name="connsiteY247" fmla="*/ 3842795 h 4653023"/>
              <a:gd name="connsiteX248" fmla="*/ 2118167 w 6839381"/>
              <a:gd name="connsiteY248" fmla="*/ 3819646 h 4653023"/>
              <a:gd name="connsiteX249" fmla="*/ 2083443 w 6839381"/>
              <a:gd name="connsiteY249" fmla="*/ 3808071 h 4653023"/>
              <a:gd name="connsiteX250" fmla="*/ 2037144 w 6839381"/>
              <a:gd name="connsiteY250" fmla="*/ 3796496 h 4653023"/>
              <a:gd name="connsiteX251" fmla="*/ 1932972 w 6839381"/>
              <a:gd name="connsiteY251" fmla="*/ 3773347 h 4653023"/>
              <a:gd name="connsiteX252" fmla="*/ 1863524 w 6839381"/>
              <a:gd name="connsiteY252" fmla="*/ 3750198 h 4653023"/>
              <a:gd name="connsiteX253" fmla="*/ 1828800 w 6839381"/>
              <a:gd name="connsiteY253" fmla="*/ 3738623 h 4653023"/>
              <a:gd name="connsiteX254" fmla="*/ 1794076 w 6839381"/>
              <a:gd name="connsiteY254" fmla="*/ 3727048 h 4653023"/>
              <a:gd name="connsiteX255" fmla="*/ 1759352 w 6839381"/>
              <a:gd name="connsiteY255" fmla="*/ 3703899 h 4653023"/>
              <a:gd name="connsiteX256" fmla="*/ 1736203 w 6839381"/>
              <a:gd name="connsiteY256" fmla="*/ 3669175 h 4653023"/>
              <a:gd name="connsiteX257" fmla="*/ 1713053 w 6839381"/>
              <a:gd name="connsiteY257" fmla="*/ 3646026 h 4653023"/>
              <a:gd name="connsiteX258" fmla="*/ 1551008 w 6839381"/>
              <a:gd name="connsiteY258" fmla="*/ 3773347 h 4653023"/>
              <a:gd name="connsiteX259" fmla="*/ 1678329 w 6839381"/>
              <a:gd name="connsiteY259" fmla="*/ 3576577 h 4653023"/>
              <a:gd name="connsiteX260" fmla="*/ 1666755 w 6839381"/>
              <a:gd name="connsiteY260" fmla="*/ 3541853 h 4653023"/>
              <a:gd name="connsiteX261" fmla="*/ 1632030 w 6839381"/>
              <a:gd name="connsiteY261" fmla="*/ 3472405 h 4653023"/>
              <a:gd name="connsiteX262" fmla="*/ 1643605 w 6839381"/>
              <a:gd name="connsiteY262" fmla="*/ 3125165 h 4653023"/>
              <a:gd name="connsiteX263" fmla="*/ 1666755 w 6839381"/>
              <a:gd name="connsiteY263" fmla="*/ 3055717 h 4653023"/>
              <a:gd name="connsiteX264" fmla="*/ 1678329 w 6839381"/>
              <a:gd name="connsiteY264" fmla="*/ 3020993 h 4653023"/>
              <a:gd name="connsiteX265" fmla="*/ 1689904 w 6839381"/>
              <a:gd name="connsiteY265" fmla="*/ 2986269 h 4653023"/>
              <a:gd name="connsiteX266" fmla="*/ 1689904 w 6839381"/>
              <a:gd name="connsiteY266" fmla="*/ 2916820 h 4653023"/>
              <a:gd name="connsiteX0" fmla="*/ 1689904 w 6839381"/>
              <a:gd name="connsiteY0" fmla="*/ 2916820 h 4653023"/>
              <a:gd name="connsiteX1" fmla="*/ 1747777 w 6839381"/>
              <a:gd name="connsiteY1" fmla="*/ 2882096 h 4653023"/>
              <a:gd name="connsiteX2" fmla="*/ 1736203 w 6839381"/>
              <a:gd name="connsiteY2" fmla="*/ 2789499 h 4653023"/>
              <a:gd name="connsiteX3" fmla="*/ 1724628 w 6839381"/>
              <a:gd name="connsiteY3" fmla="*/ 2743200 h 4653023"/>
              <a:gd name="connsiteX4" fmla="*/ 1713053 w 6839381"/>
              <a:gd name="connsiteY4" fmla="*/ 2685327 h 4653023"/>
              <a:gd name="connsiteX5" fmla="*/ 1724628 w 6839381"/>
              <a:gd name="connsiteY5" fmla="*/ 2164466 h 4653023"/>
              <a:gd name="connsiteX6" fmla="*/ 1759352 w 6839381"/>
              <a:gd name="connsiteY6" fmla="*/ 2095018 h 4653023"/>
              <a:gd name="connsiteX7" fmla="*/ 1794076 w 6839381"/>
              <a:gd name="connsiteY7" fmla="*/ 2071869 h 4653023"/>
              <a:gd name="connsiteX8" fmla="*/ 1840375 w 6839381"/>
              <a:gd name="connsiteY8" fmla="*/ 2025570 h 4653023"/>
              <a:gd name="connsiteX9" fmla="*/ 1932972 w 6839381"/>
              <a:gd name="connsiteY9" fmla="*/ 1979271 h 4653023"/>
              <a:gd name="connsiteX10" fmla="*/ 1967696 w 6839381"/>
              <a:gd name="connsiteY10" fmla="*/ 1967696 h 4653023"/>
              <a:gd name="connsiteX11" fmla="*/ 2083443 w 6839381"/>
              <a:gd name="connsiteY11" fmla="*/ 1944547 h 4653023"/>
              <a:gd name="connsiteX12" fmla="*/ 2141317 w 6839381"/>
              <a:gd name="connsiteY12" fmla="*/ 1932972 h 4653023"/>
              <a:gd name="connsiteX13" fmla="*/ 2233914 w 6839381"/>
              <a:gd name="connsiteY13" fmla="*/ 1909823 h 4653023"/>
              <a:gd name="connsiteX14" fmla="*/ 2662177 w 6839381"/>
              <a:gd name="connsiteY14" fmla="*/ 1898248 h 4653023"/>
              <a:gd name="connsiteX15" fmla="*/ 3310360 w 6839381"/>
              <a:gd name="connsiteY15" fmla="*/ 1909823 h 4653023"/>
              <a:gd name="connsiteX16" fmla="*/ 3518704 w 6839381"/>
              <a:gd name="connsiteY16" fmla="*/ 1921398 h 4653023"/>
              <a:gd name="connsiteX17" fmla="*/ 4340506 w 6839381"/>
              <a:gd name="connsiteY17" fmla="*/ 1944547 h 4653023"/>
              <a:gd name="connsiteX18" fmla="*/ 4583575 w 6839381"/>
              <a:gd name="connsiteY18" fmla="*/ 1956122 h 4653023"/>
              <a:gd name="connsiteX19" fmla="*/ 4618299 w 6839381"/>
              <a:gd name="connsiteY19" fmla="*/ 1967696 h 4653023"/>
              <a:gd name="connsiteX20" fmla="*/ 4757195 w 6839381"/>
              <a:gd name="connsiteY20" fmla="*/ 1979271 h 4653023"/>
              <a:gd name="connsiteX21" fmla="*/ 4861367 w 6839381"/>
              <a:gd name="connsiteY21" fmla="*/ 1990846 h 4653023"/>
              <a:gd name="connsiteX22" fmla="*/ 4977114 w 6839381"/>
              <a:gd name="connsiteY22" fmla="*/ 2025570 h 4653023"/>
              <a:gd name="connsiteX23" fmla="*/ 5011838 w 6839381"/>
              <a:gd name="connsiteY23" fmla="*/ 2037145 h 4653023"/>
              <a:gd name="connsiteX24" fmla="*/ 5081286 w 6839381"/>
              <a:gd name="connsiteY24" fmla="*/ 2083443 h 4653023"/>
              <a:gd name="connsiteX25" fmla="*/ 5116010 w 6839381"/>
              <a:gd name="connsiteY25" fmla="*/ 2095018 h 4653023"/>
              <a:gd name="connsiteX26" fmla="*/ 5197033 w 6839381"/>
              <a:gd name="connsiteY26" fmla="*/ 2129742 h 4653023"/>
              <a:gd name="connsiteX27" fmla="*/ 5266481 w 6839381"/>
              <a:gd name="connsiteY27" fmla="*/ 2199190 h 4653023"/>
              <a:gd name="connsiteX28" fmla="*/ 5278056 w 6839381"/>
              <a:gd name="connsiteY28" fmla="*/ 2233914 h 4653023"/>
              <a:gd name="connsiteX29" fmla="*/ 5324355 w 6839381"/>
              <a:gd name="connsiteY29" fmla="*/ 2303362 h 4653023"/>
              <a:gd name="connsiteX30" fmla="*/ 5359079 w 6839381"/>
              <a:gd name="connsiteY30" fmla="*/ 2430684 h 4653023"/>
              <a:gd name="connsiteX31" fmla="*/ 5347504 w 6839381"/>
              <a:gd name="connsiteY31" fmla="*/ 2523281 h 4653023"/>
              <a:gd name="connsiteX32" fmla="*/ 5324355 w 6839381"/>
              <a:gd name="connsiteY32" fmla="*/ 2592729 h 4653023"/>
              <a:gd name="connsiteX33" fmla="*/ 5312780 w 6839381"/>
              <a:gd name="connsiteY33" fmla="*/ 2627453 h 4653023"/>
              <a:gd name="connsiteX34" fmla="*/ 5301205 w 6839381"/>
              <a:gd name="connsiteY34" fmla="*/ 2696901 h 4653023"/>
              <a:gd name="connsiteX35" fmla="*/ 5312780 w 6839381"/>
              <a:gd name="connsiteY35" fmla="*/ 2939970 h 4653023"/>
              <a:gd name="connsiteX36" fmla="*/ 5335929 w 6839381"/>
              <a:gd name="connsiteY36" fmla="*/ 3020993 h 4653023"/>
              <a:gd name="connsiteX37" fmla="*/ 5347504 w 6839381"/>
              <a:gd name="connsiteY37" fmla="*/ 3078866 h 4653023"/>
              <a:gd name="connsiteX38" fmla="*/ 5370653 w 6839381"/>
              <a:gd name="connsiteY38" fmla="*/ 3217762 h 4653023"/>
              <a:gd name="connsiteX39" fmla="*/ 5382228 w 6839381"/>
              <a:gd name="connsiteY39" fmla="*/ 3275636 h 4653023"/>
              <a:gd name="connsiteX40" fmla="*/ 5405377 w 6839381"/>
              <a:gd name="connsiteY40" fmla="*/ 3345084 h 4653023"/>
              <a:gd name="connsiteX41" fmla="*/ 5416952 w 6839381"/>
              <a:gd name="connsiteY41" fmla="*/ 3379808 h 4653023"/>
              <a:gd name="connsiteX42" fmla="*/ 5440101 w 6839381"/>
              <a:gd name="connsiteY42" fmla="*/ 3414532 h 4653023"/>
              <a:gd name="connsiteX43" fmla="*/ 5428527 w 6839381"/>
              <a:gd name="connsiteY43" fmla="*/ 3495555 h 4653023"/>
              <a:gd name="connsiteX44" fmla="*/ 5416952 w 6839381"/>
              <a:gd name="connsiteY44" fmla="*/ 3530279 h 4653023"/>
              <a:gd name="connsiteX45" fmla="*/ 5347504 w 6839381"/>
              <a:gd name="connsiteY45" fmla="*/ 3576577 h 4653023"/>
              <a:gd name="connsiteX46" fmla="*/ 5324355 w 6839381"/>
              <a:gd name="connsiteY46" fmla="*/ 3599727 h 4653023"/>
              <a:gd name="connsiteX47" fmla="*/ 5254906 w 6839381"/>
              <a:gd name="connsiteY47" fmla="*/ 3622876 h 4653023"/>
              <a:gd name="connsiteX48" fmla="*/ 5197033 w 6839381"/>
              <a:gd name="connsiteY48" fmla="*/ 3657600 h 4653023"/>
              <a:gd name="connsiteX49" fmla="*/ 5127585 w 6839381"/>
              <a:gd name="connsiteY49" fmla="*/ 3703899 h 4653023"/>
              <a:gd name="connsiteX50" fmla="*/ 5092861 w 6839381"/>
              <a:gd name="connsiteY50" fmla="*/ 3727048 h 4653023"/>
              <a:gd name="connsiteX51" fmla="*/ 5058137 w 6839381"/>
              <a:gd name="connsiteY51" fmla="*/ 3738623 h 4653023"/>
              <a:gd name="connsiteX52" fmla="*/ 5023413 w 6839381"/>
              <a:gd name="connsiteY52" fmla="*/ 3761772 h 4653023"/>
              <a:gd name="connsiteX53" fmla="*/ 4977114 w 6839381"/>
              <a:gd name="connsiteY53" fmla="*/ 3773347 h 4653023"/>
              <a:gd name="connsiteX54" fmla="*/ 4699322 w 6839381"/>
              <a:gd name="connsiteY54" fmla="*/ 3761772 h 4653023"/>
              <a:gd name="connsiteX55" fmla="*/ 4629874 w 6839381"/>
              <a:gd name="connsiteY55" fmla="*/ 3750198 h 4653023"/>
              <a:gd name="connsiteX56" fmla="*/ 4514127 w 6839381"/>
              <a:gd name="connsiteY56" fmla="*/ 3738623 h 4653023"/>
              <a:gd name="connsiteX57" fmla="*/ 4328932 w 6839381"/>
              <a:gd name="connsiteY57" fmla="*/ 3715474 h 4653023"/>
              <a:gd name="connsiteX58" fmla="*/ 4282633 w 6839381"/>
              <a:gd name="connsiteY58" fmla="*/ 3703899 h 4653023"/>
              <a:gd name="connsiteX59" fmla="*/ 4213185 w 6839381"/>
              <a:gd name="connsiteY59" fmla="*/ 3842795 h 4653023"/>
              <a:gd name="connsiteX60" fmla="*/ 4143737 w 6839381"/>
              <a:gd name="connsiteY60" fmla="*/ 3831221 h 4653023"/>
              <a:gd name="connsiteX61" fmla="*/ 4097438 w 6839381"/>
              <a:gd name="connsiteY61" fmla="*/ 3808071 h 4653023"/>
              <a:gd name="connsiteX62" fmla="*/ 3958542 w 6839381"/>
              <a:gd name="connsiteY62" fmla="*/ 3819646 h 4653023"/>
              <a:gd name="connsiteX63" fmla="*/ 3923818 w 6839381"/>
              <a:gd name="connsiteY63" fmla="*/ 3761772 h 4653023"/>
              <a:gd name="connsiteX64" fmla="*/ 3877519 w 6839381"/>
              <a:gd name="connsiteY64" fmla="*/ 3611301 h 4653023"/>
              <a:gd name="connsiteX65" fmla="*/ 3842795 w 6839381"/>
              <a:gd name="connsiteY65" fmla="*/ 3599727 h 4653023"/>
              <a:gd name="connsiteX66" fmla="*/ 3761772 w 6839381"/>
              <a:gd name="connsiteY66" fmla="*/ 3588152 h 4653023"/>
              <a:gd name="connsiteX67" fmla="*/ 3206187 w 6839381"/>
              <a:gd name="connsiteY67" fmla="*/ 3565003 h 4653023"/>
              <a:gd name="connsiteX68" fmla="*/ 2951544 w 6839381"/>
              <a:gd name="connsiteY68" fmla="*/ 3576577 h 4653023"/>
              <a:gd name="connsiteX69" fmla="*/ 2905246 w 6839381"/>
              <a:gd name="connsiteY69" fmla="*/ 3588152 h 4653023"/>
              <a:gd name="connsiteX70" fmla="*/ 2835798 w 6839381"/>
              <a:gd name="connsiteY70" fmla="*/ 3611301 h 4653023"/>
              <a:gd name="connsiteX71" fmla="*/ 2801074 w 6839381"/>
              <a:gd name="connsiteY71" fmla="*/ 3634451 h 4653023"/>
              <a:gd name="connsiteX72" fmla="*/ 2766349 w 6839381"/>
              <a:gd name="connsiteY72" fmla="*/ 3646026 h 4653023"/>
              <a:gd name="connsiteX73" fmla="*/ 2673752 w 6839381"/>
              <a:gd name="connsiteY73" fmla="*/ 3715474 h 4653023"/>
              <a:gd name="connsiteX74" fmla="*/ 2639028 w 6839381"/>
              <a:gd name="connsiteY74" fmla="*/ 3738623 h 4653023"/>
              <a:gd name="connsiteX75" fmla="*/ 2581155 w 6839381"/>
              <a:gd name="connsiteY75" fmla="*/ 3796496 h 4653023"/>
              <a:gd name="connsiteX76" fmla="*/ 2558005 w 6839381"/>
              <a:gd name="connsiteY76" fmla="*/ 3831220 h 4653023"/>
              <a:gd name="connsiteX77" fmla="*/ 2534856 w 6839381"/>
              <a:gd name="connsiteY77" fmla="*/ 3854370 h 4653023"/>
              <a:gd name="connsiteX78" fmla="*/ 2523281 w 6839381"/>
              <a:gd name="connsiteY78" fmla="*/ 3889094 h 4653023"/>
              <a:gd name="connsiteX79" fmla="*/ 2488557 w 6839381"/>
              <a:gd name="connsiteY79" fmla="*/ 3958542 h 4653023"/>
              <a:gd name="connsiteX80" fmla="*/ 2500132 w 6839381"/>
              <a:gd name="connsiteY80" fmla="*/ 4305782 h 4653023"/>
              <a:gd name="connsiteX81" fmla="*/ 2546430 w 6839381"/>
              <a:gd name="connsiteY81" fmla="*/ 4409955 h 4653023"/>
              <a:gd name="connsiteX82" fmla="*/ 2465407 w 6839381"/>
              <a:gd name="connsiteY82" fmla="*/ 4653023 h 4653023"/>
              <a:gd name="connsiteX83" fmla="*/ 2708476 w 6839381"/>
              <a:gd name="connsiteY83" fmla="*/ 4502552 h 4653023"/>
              <a:gd name="connsiteX84" fmla="*/ 2777924 w 6839381"/>
              <a:gd name="connsiteY84" fmla="*/ 4525701 h 4653023"/>
              <a:gd name="connsiteX85" fmla="*/ 2824223 w 6839381"/>
              <a:gd name="connsiteY85" fmla="*/ 4537276 h 4653023"/>
              <a:gd name="connsiteX86" fmla="*/ 2928395 w 6839381"/>
              <a:gd name="connsiteY86" fmla="*/ 4560426 h 4653023"/>
              <a:gd name="connsiteX87" fmla="*/ 3032567 w 6839381"/>
              <a:gd name="connsiteY87" fmla="*/ 4572000 h 4653023"/>
              <a:gd name="connsiteX88" fmla="*/ 3275636 w 6839381"/>
              <a:gd name="connsiteY88" fmla="*/ 4583575 h 4653023"/>
              <a:gd name="connsiteX89" fmla="*/ 3750198 w 6839381"/>
              <a:gd name="connsiteY89" fmla="*/ 4572000 h 4653023"/>
              <a:gd name="connsiteX90" fmla="*/ 3831220 w 6839381"/>
              <a:gd name="connsiteY90" fmla="*/ 4560426 h 4653023"/>
              <a:gd name="connsiteX91" fmla="*/ 4166886 w 6839381"/>
              <a:gd name="connsiteY91" fmla="*/ 4537276 h 4653023"/>
              <a:gd name="connsiteX92" fmla="*/ 4259484 w 6839381"/>
              <a:gd name="connsiteY92" fmla="*/ 4525701 h 4653023"/>
              <a:gd name="connsiteX93" fmla="*/ 4363656 w 6839381"/>
              <a:gd name="connsiteY93" fmla="*/ 4514127 h 4653023"/>
              <a:gd name="connsiteX94" fmla="*/ 4421529 w 6839381"/>
              <a:gd name="connsiteY94" fmla="*/ 4502552 h 4653023"/>
              <a:gd name="connsiteX95" fmla="*/ 4456253 w 6839381"/>
              <a:gd name="connsiteY95" fmla="*/ 4490977 h 4653023"/>
              <a:gd name="connsiteX96" fmla="*/ 4641448 w 6839381"/>
              <a:gd name="connsiteY96" fmla="*/ 4467828 h 4653023"/>
              <a:gd name="connsiteX97" fmla="*/ 4687747 w 6839381"/>
              <a:gd name="connsiteY97" fmla="*/ 4456253 h 4653023"/>
              <a:gd name="connsiteX98" fmla="*/ 4849792 w 6839381"/>
              <a:gd name="connsiteY98" fmla="*/ 4433104 h 4653023"/>
              <a:gd name="connsiteX99" fmla="*/ 4907666 w 6839381"/>
              <a:gd name="connsiteY99" fmla="*/ 4421529 h 4653023"/>
              <a:gd name="connsiteX100" fmla="*/ 4953965 w 6839381"/>
              <a:gd name="connsiteY100" fmla="*/ 4409955 h 4653023"/>
              <a:gd name="connsiteX101" fmla="*/ 5023413 w 6839381"/>
              <a:gd name="connsiteY101" fmla="*/ 4398380 h 4653023"/>
              <a:gd name="connsiteX102" fmla="*/ 5139160 w 6839381"/>
              <a:gd name="connsiteY102" fmla="*/ 4375231 h 4653023"/>
              <a:gd name="connsiteX103" fmla="*/ 5324355 w 6839381"/>
              <a:gd name="connsiteY103" fmla="*/ 4352081 h 4653023"/>
              <a:gd name="connsiteX104" fmla="*/ 5359079 w 6839381"/>
              <a:gd name="connsiteY104" fmla="*/ 4340507 h 4653023"/>
              <a:gd name="connsiteX105" fmla="*/ 5544274 w 6839381"/>
              <a:gd name="connsiteY105" fmla="*/ 4317357 h 4653023"/>
              <a:gd name="connsiteX106" fmla="*/ 5671595 w 6839381"/>
              <a:gd name="connsiteY106" fmla="*/ 4294208 h 4653023"/>
              <a:gd name="connsiteX107" fmla="*/ 5798917 w 6839381"/>
              <a:gd name="connsiteY107" fmla="*/ 4271058 h 4653023"/>
              <a:gd name="connsiteX108" fmla="*/ 5891514 w 6839381"/>
              <a:gd name="connsiteY108" fmla="*/ 4236334 h 4653023"/>
              <a:gd name="connsiteX109" fmla="*/ 5995686 w 6839381"/>
              <a:gd name="connsiteY109" fmla="*/ 4213185 h 4653023"/>
              <a:gd name="connsiteX110" fmla="*/ 6041985 w 6839381"/>
              <a:gd name="connsiteY110" fmla="*/ 4190036 h 4653023"/>
              <a:gd name="connsiteX111" fmla="*/ 6111433 w 6839381"/>
              <a:gd name="connsiteY111" fmla="*/ 4166886 h 4653023"/>
              <a:gd name="connsiteX112" fmla="*/ 6146157 w 6839381"/>
              <a:gd name="connsiteY112" fmla="*/ 4155312 h 4653023"/>
              <a:gd name="connsiteX113" fmla="*/ 6204030 w 6839381"/>
              <a:gd name="connsiteY113" fmla="*/ 4143737 h 4653023"/>
              <a:gd name="connsiteX114" fmla="*/ 6273479 w 6839381"/>
              <a:gd name="connsiteY114" fmla="*/ 4109013 h 4653023"/>
              <a:gd name="connsiteX115" fmla="*/ 6296628 w 6839381"/>
              <a:gd name="connsiteY115" fmla="*/ 4074289 h 4653023"/>
              <a:gd name="connsiteX116" fmla="*/ 6366076 w 6839381"/>
              <a:gd name="connsiteY116" fmla="*/ 4016415 h 4653023"/>
              <a:gd name="connsiteX117" fmla="*/ 6389225 w 6839381"/>
              <a:gd name="connsiteY117" fmla="*/ 3981691 h 4653023"/>
              <a:gd name="connsiteX118" fmla="*/ 6423949 w 6839381"/>
              <a:gd name="connsiteY118" fmla="*/ 3935393 h 4653023"/>
              <a:gd name="connsiteX119" fmla="*/ 6470248 w 6839381"/>
              <a:gd name="connsiteY119" fmla="*/ 3854370 h 4653023"/>
              <a:gd name="connsiteX120" fmla="*/ 6493398 w 6839381"/>
              <a:gd name="connsiteY120" fmla="*/ 3796496 h 4653023"/>
              <a:gd name="connsiteX121" fmla="*/ 6551271 w 6839381"/>
              <a:gd name="connsiteY121" fmla="*/ 3727048 h 4653023"/>
              <a:gd name="connsiteX122" fmla="*/ 6585995 w 6839381"/>
              <a:gd name="connsiteY122" fmla="*/ 3634451 h 4653023"/>
              <a:gd name="connsiteX123" fmla="*/ 6632294 w 6839381"/>
              <a:gd name="connsiteY123" fmla="*/ 3565003 h 4653023"/>
              <a:gd name="connsiteX124" fmla="*/ 6643868 w 6839381"/>
              <a:gd name="connsiteY124" fmla="*/ 3530279 h 4653023"/>
              <a:gd name="connsiteX125" fmla="*/ 6667018 w 6839381"/>
              <a:gd name="connsiteY125" fmla="*/ 3507129 h 4653023"/>
              <a:gd name="connsiteX126" fmla="*/ 6678592 w 6839381"/>
              <a:gd name="connsiteY126" fmla="*/ 3460831 h 4653023"/>
              <a:gd name="connsiteX127" fmla="*/ 6701742 w 6839381"/>
              <a:gd name="connsiteY127" fmla="*/ 3426107 h 4653023"/>
              <a:gd name="connsiteX128" fmla="*/ 6713317 w 6839381"/>
              <a:gd name="connsiteY128" fmla="*/ 3391382 h 4653023"/>
              <a:gd name="connsiteX129" fmla="*/ 6748041 w 6839381"/>
              <a:gd name="connsiteY129" fmla="*/ 3264061 h 4653023"/>
              <a:gd name="connsiteX130" fmla="*/ 6771190 w 6839381"/>
              <a:gd name="connsiteY130" fmla="*/ 3217762 h 4653023"/>
              <a:gd name="connsiteX131" fmla="*/ 6794339 w 6839381"/>
              <a:gd name="connsiteY131" fmla="*/ 3113590 h 4653023"/>
              <a:gd name="connsiteX132" fmla="*/ 6817489 w 6839381"/>
              <a:gd name="connsiteY132" fmla="*/ 2974694 h 4653023"/>
              <a:gd name="connsiteX133" fmla="*/ 6829063 w 6839381"/>
              <a:gd name="connsiteY133" fmla="*/ 2743200 h 4653023"/>
              <a:gd name="connsiteX134" fmla="*/ 6805914 w 6839381"/>
              <a:gd name="connsiteY134" fmla="*/ 1990846 h 4653023"/>
              <a:gd name="connsiteX135" fmla="*/ 6782765 w 6839381"/>
              <a:gd name="connsiteY135" fmla="*/ 1828800 h 4653023"/>
              <a:gd name="connsiteX136" fmla="*/ 6771190 w 6839381"/>
              <a:gd name="connsiteY136" fmla="*/ 1736203 h 4653023"/>
              <a:gd name="connsiteX137" fmla="*/ 6759615 w 6839381"/>
              <a:gd name="connsiteY137" fmla="*/ 1678329 h 4653023"/>
              <a:gd name="connsiteX138" fmla="*/ 6748041 w 6839381"/>
              <a:gd name="connsiteY138" fmla="*/ 1608881 h 4653023"/>
              <a:gd name="connsiteX139" fmla="*/ 6724891 w 6839381"/>
              <a:gd name="connsiteY139" fmla="*/ 1562582 h 4653023"/>
              <a:gd name="connsiteX140" fmla="*/ 6713317 w 6839381"/>
              <a:gd name="connsiteY140" fmla="*/ 1516284 h 4653023"/>
              <a:gd name="connsiteX141" fmla="*/ 6690167 w 6839381"/>
              <a:gd name="connsiteY141" fmla="*/ 1423686 h 4653023"/>
              <a:gd name="connsiteX142" fmla="*/ 6643868 w 6839381"/>
              <a:gd name="connsiteY142" fmla="*/ 1342663 h 4653023"/>
              <a:gd name="connsiteX143" fmla="*/ 6620719 w 6839381"/>
              <a:gd name="connsiteY143" fmla="*/ 1273215 h 4653023"/>
              <a:gd name="connsiteX144" fmla="*/ 6597570 w 6839381"/>
              <a:gd name="connsiteY144" fmla="*/ 1238491 h 4653023"/>
              <a:gd name="connsiteX145" fmla="*/ 6574420 w 6839381"/>
              <a:gd name="connsiteY145" fmla="*/ 1157469 h 4653023"/>
              <a:gd name="connsiteX146" fmla="*/ 6551271 w 6839381"/>
              <a:gd name="connsiteY146" fmla="*/ 1041722 h 4653023"/>
              <a:gd name="connsiteX147" fmla="*/ 6528122 w 6839381"/>
              <a:gd name="connsiteY147" fmla="*/ 821803 h 4653023"/>
              <a:gd name="connsiteX148" fmla="*/ 6504972 w 6839381"/>
              <a:gd name="connsiteY148" fmla="*/ 775504 h 4653023"/>
              <a:gd name="connsiteX149" fmla="*/ 6470248 w 6839381"/>
              <a:gd name="connsiteY149" fmla="*/ 625033 h 4653023"/>
              <a:gd name="connsiteX150" fmla="*/ 6447099 w 6839381"/>
              <a:gd name="connsiteY150" fmla="*/ 578734 h 4653023"/>
              <a:gd name="connsiteX151" fmla="*/ 6435524 w 6839381"/>
              <a:gd name="connsiteY151" fmla="*/ 544010 h 4653023"/>
              <a:gd name="connsiteX152" fmla="*/ 6412375 w 6839381"/>
              <a:gd name="connsiteY152" fmla="*/ 509286 h 4653023"/>
              <a:gd name="connsiteX153" fmla="*/ 6377651 w 6839381"/>
              <a:gd name="connsiteY153" fmla="*/ 428263 h 4653023"/>
              <a:gd name="connsiteX154" fmla="*/ 6319777 w 6839381"/>
              <a:gd name="connsiteY154" fmla="*/ 370390 h 4653023"/>
              <a:gd name="connsiteX155" fmla="*/ 6261904 w 6839381"/>
              <a:gd name="connsiteY155" fmla="*/ 312517 h 4653023"/>
              <a:gd name="connsiteX156" fmla="*/ 6204030 w 6839381"/>
              <a:gd name="connsiteY156" fmla="*/ 266218 h 4653023"/>
              <a:gd name="connsiteX157" fmla="*/ 6169306 w 6839381"/>
              <a:gd name="connsiteY157" fmla="*/ 231494 h 4653023"/>
              <a:gd name="connsiteX158" fmla="*/ 6134582 w 6839381"/>
              <a:gd name="connsiteY158" fmla="*/ 219919 h 4653023"/>
              <a:gd name="connsiteX159" fmla="*/ 6065134 w 6839381"/>
              <a:gd name="connsiteY159" fmla="*/ 173620 h 4653023"/>
              <a:gd name="connsiteX160" fmla="*/ 6030410 w 6839381"/>
              <a:gd name="connsiteY160" fmla="*/ 150471 h 4653023"/>
              <a:gd name="connsiteX161" fmla="*/ 5960962 w 6839381"/>
              <a:gd name="connsiteY161" fmla="*/ 115747 h 4653023"/>
              <a:gd name="connsiteX162" fmla="*/ 5926238 w 6839381"/>
              <a:gd name="connsiteY162" fmla="*/ 104172 h 4653023"/>
              <a:gd name="connsiteX163" fmla="*/ 5833641 w 6839381"/>
              <a:gd name="connsiteY163" fmla="*/ 81023 h 4653023"/>
              <a:gd name="connsiteX164" fmla="*/ 5798917 w 6839381"/>
              <a:gd name="connsiteY164" fmla="*/ 69448 h 4653023"/>
              <a:gd name="connsiteX165" fmla="*/ 5660020 w 6839381"/>
              <a:gd name="connsiteY165" fmla="*/ 46299 h 4653023"/>
              <a:gd name="connsiteX166" fmla="*/ 5613722 w 6839381"/>
              <a:gd name="connsiteY166" fmla="*/ 34724 h 4653023"/>
              <a:gd name="connsiteX167" fmla="*/ 5347504 w 6839381"/>
              <a:gd name="connsiteY167" fmla="*/ 23150 h 4653023"/>
              <a:gd name="connsiteX168" fmla="*/ 3472405 w 6839381"/>
              <a:gd name="connsiteY168" fmla="*/ 46299 h 4653023"/>
              <a:gd name="connsiteX169" fmla="*/ 3356658 w 6839381"/>
              <a:gd name="connsiteY169" fmla="*/ 57874 h 4653023"/>
              <a:gd name="connsiteX170" fmla="*/ 2870522 w 6839381"/>
              <a:gd name="connsiteY170" fmla="*/ 81023 h 4653023"/>
              <a:gd name="connsiteX171" fmla="*/ 1875099 w 6839381"/>
              <a:gd name="connsiteY171" fmla="*/ 57874 h 4653023"/>
              <a:gd name="connsiteX172" fmla="*/ 1747777 w 6839381"/>
              <a:gd name="connsiteY172" fmla="*/ 23150 h 4653023"/>
              <a:gd name="connsiteX173" fmla="*/ 1446836 w 6839381"/>
              <a:gd name="connsiteY173" fmla="*/ 0 h 4653023"/>
              <a:gd name="connsiteX174" fmla="*/ 810228 w 6839381"/>
              <a:gd name="connsiteY174" fmla="*/ 11575 h 4653023"/>
              <a:gd name="connsiteX175" fmla="*/ 717630 w 6839381"/>
              <a:gd name="connsiteY175" fmla="*/ 23150 h 4653023"/>
              <a:gd name="connsiteX176" fmla="*/ 625033 w 6839381"/>
              <a:gd name="connsiteY176" fmla="*/ 46299 h 4653023"/>
              <a:gd name="connsiteX177" fmla="*/ 567160 w 6839381"/>
              <a:gd name="connsiteY177" fmla="*/ 92598 h 4653023"/>
              <a:gd name="connsiteX178" fmla="*/ 532436 w 6839381"/>
              <a:gd name="connsiteY178" fmla="*/ 115747 h 4653023"/>
              <a:gd name="connsiteX179" fmla="*/ 509286 w 6839381"/>
              <a:gd name="connsiteY179" fmla="*/ 138896 h 4653023"/>
              <a:gd name="connsiteX180" fmla="*/ 474562 w 6839381"/>
              <a:gd name="connsiteY180" fmla="*/ 150471 h 4653023"/>
              <a:gd name="connsiteX181" fmla="*/ 428263 w 6839381"/>
              <a:gd name="connsiteY181" fmla="*/ 173620 h 4653023"/>
              <a:gd name="connsiteX182" fmla="*/ 324091 w 6839381"/>
              <a:gd name="connsiteY182" fmla="*/ 266218 h 4653023"/>
              <a:gd name="connsiteX183" fmla="*/ 300942 w 6839381"/>
              <a:gd name="connsiteY183" fmla="*/ 300942 h 4653023"/>
              <a:gd name="connsiteX184" fmla="*/ 254643 w 6839381"/>
              <a:gd name="connsiteY184" fmla="*/ 347241 h 4653023"/>
              <a:gd name="connsiteX185" fmla="*/ 231494 w 6839381"/>
              <a:gd name="connsiteY185" fmla="*/ 416689 h 4653023"/>
              <a:gd name="connsiteX186" fmla="*/ 219919 w 6839381"/>
              <a:gd name="connsiteY186" fmla="*/ 451413 h 4653023"/>
              <a:gd name="connsiteX187" fmla="*/ 208344 w 6839381"/>
              <a:gd name="connsiteY187" fmla="*/ 497712 h 4653023"/>
              <a:gd name="connsiteX188" fmla="*/ 162046 w 6839381"/>
              <a:gd name="connsiteY188" fmla="*/ 567160 h 4653023"/>
              <a:gd name="connsiteX189" fmla="*/ 150471 w 6839381"/>
              <a:gd name="connsiteY189" fmla="*/ 613458 h 4653023"/>
              <a:gd name="connsiteX190" fmla="*/ 127322 w 6839381"/>
              <a:gd name="connsiteY190" fmla="*/ 659757 h 4653023"/>
              <a:gd name="connsiteX191" fmla="*/ 81023 w 6839381"/>
              <a:gd name="connsiteY191" fmla="*/ 787079 h 4653023"/>
              <a:gd name="connsiteX192" fmla="*/ 69448 w 6839381"/>
              <a:gd name="connsiteY192" fmla="*/ 891251 h 4653023"/>
              <a:gd name="connsiteX193" fmla="*/ 57874 w 6839381"/>
              <a:gd name="connsiteY193" fmla="*/ 937550 h 4653023"/>
              <a:gd name="connsiteX194" fmla="*/ 46299 w 6839381"/>
              <a:gd name="connsiteY194" fmla="*/ 995423 h 4653023"/>
              <a:gd name="connsiteX195" fmla="*/ 23149 w 6839381"/>
              <a:gd name="connsiteY195" fmla="*/ 1099595 h 4653023"/>
              <a:gd name="connsiteX196" fmla="*/ 0 w 6839381"/>
              <a:gd name="connsiteY196" fmla="*/ 1261641 h 4653023"/>
              <a:gd name="connsiteX197" fmla="*/ 23149 w 6839381"/>
              <a:gd name="connsiteY197" fmla="*/ 2210765 h 4653023"/>
              <a:gd name="connsiteX198" fmla="*/ 34724 w 6839381"/>
              <a:gd name="connsiteY198" fmla="*/ 2384385 h 4653023"/>
              <a:gd name="connsiteX199" fmla="*/ 46299 w 6839381"/>
              <a:gd name="connsiteY199" fmla="*/ 2453833 h 4653023"/>
              <a:gd name="connsiteX200" fmla="*/ 81023 w 6839381"/>
              <a:gd name="connsiteY200" fmla="*/ 2708476 h 4653023"/>
              <a:gd name="connsiteX201" fmla="*/ 115747 w 6839381"/>
              <a:gd name="connsiteY201" fmla="*/ 3067291 h 4653023"/>
              <a:gd name="connsiteX202" fmla="*/ 138896 w 6839381"/>
              <a:gd name="connsiteY202" fmla="*/ 3275636 h 4653023"/>
              <a:gd name="connsiteX203" fmla="*/ 162046 w 6839381"/>
              <a:gd name="connsiteY203" fmla="*/ 3414532 h 4653023"/>
              <a:gd name="connsiteX204" fmla="*/ 185195 w 6839381"/>
              <a:gd name="connsiteY204" fmla="*/ 3495555 h 4653023"/>
              <a:gd name="connsiteX205" fmla="*/ 231494 w 6839381"/>
              <a:gd name="connsiteY205" fmla="*/ 3576577 h 4653023"/>
              <a:gd name="connsiteX206" fmla="*/ 266218 w 6839381"/>
              <a:gd name="connsiteY206" fmla="*/ 3634451 h 4653023"/>
              <a:gd name="connsiteX207" fmla="*/ 324091 w 6839381"/>
              <a:gd name="connsiteY207" fmla="*/ 3703899 h 4653023"/>
              <a:gd name="connsiteX208" fmla="*/ 381965 w 6839381"/>
              <a:gd name="connsiteY208" fmla="*/ 3796496 h 4653023"/>
              <a:gd name="connsiteX209" fmla="*/ 439838 w 6839381"/>
              <a:gd name="connsiteY209" fmla="*/ 3877519 h 4653023"/>
              <a:gd name="connsiteX210" fmla="*/ 462987 w 6839381"/>
              <a:gd name="connsiteY210" fmla="*/ 3900669 h 4653023"/>
              <a:gd name="connsiteX211" fmla="*/ 497711 w 6839381"/>
              <a:gd name="connsiteY211" fmla="*/ 3923818 h 4653023"/>
              <a:gd name="connsiteX212" fmla="*/ 544010 w 6839381"/>
              <a:gd name="connsiteY212" fmla="*/ 3970117 h 4653023"/>
              <a:gd name="connsiteX213" fmla="*/ 590309 w 6839381"/>
              <a:gd name="connsiteY213" fmla="*/ 3993266 h 4653023"/>
              <a:gd name="connsiteX214" fmla="*/ 625033 w 6839381"/>
              <a:gd name="connsiteY214" fmla="*/ 4016415 h 4653023"/>
              <a:gd name="connsiteX215" fmla="*/ 682906 w 6839381"/>
              <a:gd name="connsiteY215" fmla="*/ 4062714 h 4653023"/>
              <a:gd name="connsiteX216" fmla="*/ 752355 w 6839381"/>
              <a:gd name="connsiteY216" fmla="*/ 4085863 h 4653023"/>
              <a:gd name="connsiteX217" fmla="*/ 775504 w 6839381"/>
              <a:gd name="connsiteY217" fmla="*/ 4109013 h 4653023"/>
              <a:gd name="connsiteX218" fmla="*/ 810228 w 6839381"/>
              <a:gd name="connsiteY218" fmla="*/ 4120588 h 4653023"/>
              <a:gd name="connsiteX219" fmla="*/ 856527 w 6839381"/>
              <a:gd name="connsiteY219" fmla="*/ 4143737 h 4653023"/>
              <a:gd name="connsiteX220" fmla="*/ 891251 w 6839381"/>
              <a:gd name="connsiteY220" fmla="*/ 4166886 h 4653023"/>
              <a:gd name="connsiteX221" fmla="*/ 925975 w 6839381"/>
              <a:gd name="connsiteY221" fmla="*/ 4178461 h 4653023"/>
              <a:gd name="connsiteX222" fmla="*/ 972274 w 6839381"/>
              <a:gd name="connsiteY222" fmla="*/ 4201610 h 4653023"/>
              <a:gd name="connsiteX223" fmla="*/ 1006998 w 6839381"/>
              <a:gd name="connsiteY223" fmla="*/ 4213185 h 4653023"/>
              <a:gd name="connsiteX224" fmla="*/ 1041722 w 6839381"/>
              <a:gd name="connsiteY224" fmla="*/ 4236334 h 4653023"/>
              <a:gd name="connsiteX225" fmla="*/ 1111170 w 6839381"/>
              <a:gd name="connsiteY225" fmla="*/ 4259484 h 4653023"/>
              <a:gd name="connsiteX226" fmla="*/ 1145894 w 6839381"/>
              <a:gd name="connsiteY226" fmla="*/ 4271058 h 4653023"/>
              <a:gd name="connsiteX227" fmla="*/ 1169043 w 6839381"/>
              <a:gd name="connsiteY227" fmla="*/ 4294208 h 4653023"/>
              <a:gd name="connsiteX228" fmla="*/ 1250066 w 6839381"/>
              <a:gd name="connsiteY228" fmla="*/ 4317357 h 4653023"/>
              <a:gd name="connsiteX229" fmla="*/ 1342663 w 6839381"/>
              <a:gd name="connsiteY229" fmla="*/ 4340507 h 4653023"/>
              <a:gd name="connsiteX230" fmla="*/ 1574157 w 6839381"/>
              <a:gd name="connsiteY230" fmla="*/ 4328932 h 4653023"/>
              <a:gd name="connsiteX231" fmla="*/ 1643605 w 6839381"/>
              <a:gd name="connsiteY231" fmla="*/ 4305782 h 4653023"/>
              <a:gd name="connsiteX232" fmla="*/ 1678329 w 6839381"/>
              <a:gd name="connsiteY232" fmla="*/ 4294208 h 4653023"/>
              <a:gd name="connsiteX233" fmla="*/ 2118167 w 6839381"/>
              <a:gd name="connsiteY233" fmla="*/ 4282633 h 4653023"/>
              <a:gd name="connsiteX234" fmla="*/ 2152891 w 6839381"/>
              <a:gd name="connsiteY234" fmla="*/ 4271058 h 4653023"/>
              <a:gd name="connsiteX235" fmla="*/ 2233914 w 6839381"/>
              <a:gd name="connsiteY235" fmla="*/ 4247909 h 4653023"/>
              <a:gd name="connsiteX236" fmla="*/ 2268638 w 6839381"/>
              <a:gd name="connsiteY236" fmla="*/ 4224760 h 4653023"/>
              <a:gd name="connsiteX237" fmla="*/ 2291787 w 6839381"/>
              <a:gd name="connsiteY237" fmla="*/ 4201610 h 4653023"/>
              <a:gd name="connsiteX238" fmla="*/ 2326511 w 6839381"/>
              <a:gd name="connsiteY238" fmla="*/ 4190036 h 4653023"/>
              <a:gd name="connsiteX239" fmla="*/ 2384385 w 6839381"/>
              <a:gd name="connsiteY239" fmla="*/ 4132162 h 4653023"/>
              <a:gd name="connsiteX240" fmla="*/ 2419109 w 6839381"/>
              <a:gd name="connsiteY240" fmla="*/ 4062714 h 4653023"/>
              <a:gd name="connsiteX241" fmla="*/ 2407534 w 6839381"/>
              <a:gd name="connsiteY241" fmla="*/ 3970117 h 4653023"/>
              <a:gd name="connsiteX242" fmla="*/ 2384385 w 6839381"/>
              <a:gd name="connsiteY242" fmla="*/ 3946967 h 4653023"/>
              <a:gd name="connsiteX243" fmla="*/ 2349661 w 6839381"/>
              <a:gd name="connsiteY243" fmla="*/ 3923818 h 4653023"/>
              <a:gd name="connsiteX244" fmla="*/ 2326511 w 6839381"/>
              <a:gd name="connsiteY244" fmla="*/ 3900669 h 4653023"/>
              <a:gd name="connsiteX245" fmla="*/ 2291787 w 6839381"/>
              <a:gd name="connsiteY245" fmla="*/ 3889094 h 4653023"/>
              <a:gd name="connsiteX246" fmla="*/ 2257063 w 6839381"/>
              <a:gd name="connsiteY246" fmla="*/ 3865945 h 4653023"/>
              <a:gd name="connsiteX247" fmla="*/ 2187615 w 6839381"/>
              <a:gd name="connsiteY247" fmla="*/ 3842795 h 4653023"/>
              <a:gd name="connsiteX248" fmla="*/ 2118167 w 6839381"/>
              <a:gd name="connsiteY248" fmla="*/ 3819646 h 4653023"/>
              <a:gd name="connsiteX249" fmla="*/ 2083443 w 6839381"/>
              <a:gd name="connsiteY249" fmla="*/ 3808071 h 4653023"/>
              <a:gd name="connsiteX250" fmla="*/ 2037144 w 6839381"/>
              <a:gd name="connsiteY250" fmla="*/ 3796496 h 4653023"/>
              <a:gd name="connsiteX251" fmla="*/ 1932972 w 6839381"/>
              <a:gd name="connsiteY251" fmla="*/ 3773347 h 4653023"/>
              <a:gd name="connsiteX252" fmla="*/ 1863524 w 6839381"/>
              <a:gd name="connsiteY252" fmla="*/ 3750198 h 4653023"/>
              <a:gd name="connsiteX253" fmla="*/ 1828800 w 6839381"/>
              <a:gd name="connsiteY253" fmla="*/ 3738623 h 4653023"/>
              <a:gd name="connsiteX254" fmla="*/ 1794076 w 6839381"/>
              <a:gd name="connsiteY254" fmla="*/ 3727048 h 4653023"/>
              <a:gd name="connsiteX255" fmla="*/ 1759352 w 6839381"/>
              <a:gd name="connsiteY255" fmla="*/ 3703899 h 4653023"/>
              <a:gd name="connsiteX256" fmla="*/ 1736203 w 6839381"/>
              <a:gd name="connsiteY256" fmla="*/ 3669175 h 4653023"/>
              <a:gd name="connsiteX257" fmla="*/ 1713053 w 6839381"/>
              <a:gd name="connsiteY257" fmla="*/ 3842795 h 4653023"/>
              <a:gd name="connsiteX258" fmla="*/ 1551008 w 6839381"/>
              <a:gd name="connsiteY258" fmla="*/ 3773347 h 4653023"/>
              <a:gd name="connsiteX259" fmla="*/ 1678329 w 6839381"/>
              <a:gd name="connsiteY259" fmla="*/ 3576577 h 4653023"/>
              <a:gd name="connsiteX260" fmla="*/ 1666755 w 6839381"/>
              <a:gd name="connsiteY260" fmla="*/ 3541853 h 4653023"/>
              <a:gd name="connsiteX261" fmla="*/ 1632030 w 6839381"/>
              <a:gd name="connsiteY261" fmla="*/ 3472405 h 4653023"/>
              <a:gd name="connsiteX262" fmla="*/ 1643605 w 6839381"/>
              <a:gd name="connsiteY262" fmla="*/ 3125165 h 4653023"/>
              <a:gd name="connsiteX263" fmla="*/ 1666755 w 6839381"/>
              <a:gd name="connsiteY263" fmla="*/ 3055717 h 4653023"/>
              <a:gd name="connsiteX264" fmla="*/ 1678329 w 6839381"/>
              <a:gd name="connsiteY264" fmla="*/ 3020993 h 4653023"/>
              <a:gd name="connsiteX265" fmla="*/ 1689904 w 6839381"/>
              <a:gd name="connsiteY265" fmla="*/ 2986269 h 4653023"/>
              <a:gd name="connsiteX266" fmla="*/ 1689904 w 6839381"/>
              <a:gd name="connsiteY266" fmla="*/ 2916820 h 4653023"/>
              <a:gd name="connsiteX0" fmla="*/ 1689904 w 6839381"/>
              <a:gd name="connsiteY0" fmla="*/ 2916820 h 4653023"/>
              <a:gd name="connsiteX1" fmla="*/ 1747777 w 6839381"/>
              <a:gd name="connsiteY1" fmla="*/ 2882096 h 4653023"/>
              <a:gd name="connsiteX2" fmla="*/ 1736203 w 6839381"/>
              <a:gd name="connsiteY2" fmla="*/ 2789499 h 4653023"/>
              <a:gd name="connsiteX3" fmla="*/ 1724628 w 6839381"/>
              <a:gd name="connsiteY3" fmla="*/ 2743200 h 4653023"/>
              <a:gd name="connsiteX4" fmla="*/ 1713053 w 6839381"/>
              <a:gd name="connsiteY4" fmla="*/ 2685327 h 4653023"/>
              <a:gd name="connsiteX5" fmla="*/ 1724628 w 6839381"/>
              <a:gd name="connsiteY5" fmla="*/ 2164466 h 4653023"/>
              <a:gd name="connsiteX6" fmla="*/ 1759352 w 6839381"/>
              <a:gd name="connsiteY6" fmla="*/ 2095018 h 4653023"/>
              <a:gd name="connsiteX7" fmla="*/ 1794076 w 6839381"/>
              <a:gd name="connsiteY7" fmla="*/ 2071869 h 4653023"/>
              <a:gd name="connsiteX8" fmla="*/ 1840375 w 6839381"/>
              <a:gd name="connsiteY8" fmla="*/ 2025570 h 4653023"/>
              <a:gd name="connsiteX9" fmla="*/ 1932972 w 6839381"/>
              <a:gd name="connsiteY9" fmla="*/ 1979271 h 4653023"/>
              <a:gd name="connsiteX10" fmla="*/ 1967696 w 6839381"/>
              <a:gd name="connsiteY10" fmla="*/ 1967696 h 4653023"/>
              <a:gd name="connsiteX11" fmla="*/ 2083443 w 6839381"/>
              <a:gd name="connsiteY11" fmla="*/ 1944547 h 4653023"/>
              <a:gd name="connsiteX12" fmla="*/ 2141317 w 6839381"/>
              <a:gd name="connsiteY12" fmla="*/ 1932972 h 4653023"/>
              <a:gd name="connsiteX13" fmla="*/ 2233914 w 6839381"/>
              <a:gd name="connsiteY13" fmla="*/ 1909823 h 4653023"/>
              <a:gd name="connsiteX14" fmla="*/ 2662177 w 6839381"/>
              <a:gd name="connsiteY14" fmla="*/ 1898248 h 4653023"/>
              <a:gd name="connsiteX15" fmla="*/ 3310360 w 6839381"/>
              <a:gd name="connsiteY15" fmla="*/ 1909823 h 4653023"/>
              <a:gd name="connsiteX16" fmla="*/ 3518704 w 6839381"/>
              <a:gd name="connsiteY16" fmla="*/ 1921398 h 4653023"/>
              <a:gd name="connsiteX17" fmla="*/ 4340506 w 6839381"/>
              <a:gd name="connsiteY17" fmla="*/ 1944547 h 4653023"/>
              <a:gd name="connsiteX18" fmla="*/ 4583575 w 6839381"/>
              <a:gd name="connsiteY18" fmla="*/ 1956122 h 4653023"/>
              <a:gd name="connsiteX19" fmla="*/ 4618299 w 6839381"/>
              <a:gd name="connsiteY19" fmla="*/ 1967696 h 4653023"/>
              <a:gd name="connsiteX20" fmla="*/ 4757195 w 6839381"/>
              <a:gd name="connsiteY20" fmla="*/ 1979271 h 4653023"/>
              <a:gd name="connsiteX21" fmla="*/ 4861367 w 6839381"/>
              <a:gd name="connsiteY21" fmla="*/ 1990846 h 4653023"/>
              <a:gd name="connsiteX22" fmla="*/ 4977114 w 6839381"/>
              <a:gd name="connsiteY22" fmla="*/ 2025570 h 4653023"/>
              <a:gd name="connsiteX23" fmla="*/ 5011838 w 6839381"/>
              <a:gd name="connsiteY23" fmla="*/ 2037145 h 4653023"/>
              <a:gd name="connsiteX24" fmla="*/ 5081286 w 6839381"/>
              <a:gd name="connsiteY24" fmla="*/ 2083443 h 4653023"/>
              <a:gd name="connsiteX25" fmla="*/ 5116010 w 6839381"/>
              <a:gd name="connsiteY25" fmla="*/ 2095018 h 4653023"/>
              <a:gd name="connsiteX26" fmla="*/ 5197033 w 6839381"/>
              <a:gd name="connsiteY26" fmla="*/ 2129742 h 4653023"/>
              <a:gd name="connsiteX27" fmla="*/ 5266481 w 6839381"/>
              <a:gd name="connsiteY27" fmla="*/ 2199190 h 4653023"/>
              <a:gd name="connsiteX28" fmla="*/ 5278056 w 6839381"/>
              <a:gd name="connsiteY28" fmla="*/ 2233914 h 4653023"/>
              <a:gd name="connsiteX29" fmla="*/ 5324355 w 6839381"/>
              <a:gd name="connsiteY29" fmla="*/ 2303362 h 4653023"/>
              <a:gd name="connsiteX30" fmla="*/ 5359079 w 6839381"/>
              <a:gd name="connsiteY30" fmla="*/ 2430684 h 4653023"/>
              <a:gd name="connsiteX31" fmla="*/ 5347504 w 6839381"/>
              <a:gd name="connsiteY31" fmla="*/ 2523281 h 4653023"/>
              <a:gd name="connsiteX32" fmla="*/ 5324355 w 6839381"/>
              <a:gd name="connsiteY32" fmla="*/ 2592729 h 4653023"/>
              <a:gd name="connsiteX33" fmla="*/ 5312780 w 6839381"/>
              <a:gd name="connsiteY33" fmla="*/ 2627453 h 4653023"/>
              <a:gd name="connsiteX34" fmla="*/ 5301205 w 6839381"/>
              <a:gd name="connsiteY34" fmla="*/ 2696901 h 4653023"/>
              <a:gd name="connsiteX35" fmla="*/ 5312780 w 6839381"/>
              <a:gd name="connsiteY35" fmla="*/ 2939970 h 4653023"/>
              <a:gd name="connsiteX36" fmla="*/ 5335929 w 6839381"/>
              <a:gd name="connsiteY36" fmla="*/ 3020993 h 4653023"/>
              <a:gd name="connsiteX37" fmla="*/ 5347504 w 6839381"/>
              <a:gd name="connsiteY37" fmla="*/ 3078866 h 4653023"/>
              <a:gd name="connsiteX38" fmla="*/ 5370653 w 6839381"/>
              <a:gd name="connsiteY38" fmla="*/ 3217762 h 4653023"/>
              <a:gd name="connsiteX39" fmla="*/ 5382228 w 6839381"/>
              <a:gd name="connsiteY39" fmla="*/ 3275636 h 4653023"/>
              <a:gd name="connsiteX40" fmla="*/ 5405377 w 6839381"/>
              <a:gd name="connsiteY40" fmla="*/ 3345084 h 4653023"/>
              <a:gd name="connsiteX41" fmla="*/ 5416952 w 6839381"/>
              <a:gd name="connsiteY41" fmla="*/ 3379808 h 4653023"/>
              <a:gd name="connsiteX42" fmla="*/ 5440101 w 6839381"/>
              <a:gd name="connsiteY42" fmla="*/ 3414532 h 4653023"/>
              <a:gd name="connsiteX43" fmla="*/ 5428527 w 6839381"/>
              <a:gd name="connsiteY43" fmla="*/ 3495555 h 4653023"/>
              <a:gd name="connsiteX44" fmla="*/ 5416952 w 6839381"/>
              <a:gd name="connsiteY44" fmla="*/ 3530279 h 4653023"/>
              <a:gd name="connsiteX45" fmla="*/ 5347504 w 6839381"/>
              <a:gd name="connsiteY45" fmla="*/ 3576577 h 4653023"/>
              <a:gd name="connsiteX46" fmla="*/ 5324355 w 6839381"/>
              <a:gd name="connsiteY46" fmla="*/ 3599727 h 4653023"/>
              <a:gd name="connsiteX47" fmla="*/ 5254906 w 6839381"/>
              <a:gd name="connsiteY47" fmla="*/ 3622876 h 4653023"/>
              <a:gd name="connsiteX48" fmla="*/ 5197033 w 6839381"/>
              <a:gd name="connsiteY48" fmla="*/ 3657600 h 4653023"/>
              <a:gd name="connsiteX49" fmla="*/ 5127585 w 6839381"/>
              <a:gd name="connsiteY49" fmla="*/ 3703899 h 4653023"/>
              <a:gd name="connsiteX50" fmla="*/ 5092861 w 6839381"/>
              <a:gd name="connsiteY50" fmla="*/ 3727048 h 4653023"/>
              <a:gd name="connsiteX51" fmla="*/ 5058137 w 6839381"/>
              <a:gd name="connsiteY51" fmla="*/ 3738623 h 4653023"/>
              <a:gd name="connsiteX52" fmla="*/ 5023413 w 6839381"/>
              <a:gd name="connsiteY52" fmla="*/ 3761772 h 4653023"/>
              <a:gd name="connsiteX53" fmla="*/ 4977114 w 6839381"/>
              <a:gd name="connsiteY53" fmla="*/ 3773347 h 4653023"/>
              <a:gd name="connsiteX54" fmla="*/ 4699322 w 6839381"/>
              <a:gd name="connsiteY54" fmla="*/ 3761772 h 4653023"/>
              <a:gd name="connsiteX55" fmla="*/ 4629874 w 6839381"/>
              <a:gd name="connsiteY55" fmla="*/ 3750198 h 4653023"/>
              <a:gd name="connsiteX56" fmla="*/ 4514127 w 6839381"/>
              <a:gd name="connsiteY56" fmla="*/ 3738623 h 4653023"/>
              <a:gd name="connsiteX57" fmla="*/ 4328932 w 6839381"/>
              <a:gd name="connsiteY57" fmla="*/ 3715474 h 4653023"/>
              <a:gd name="connsiteX58" fmla="*/ 4282633 w 6839381"/>
              <a:gd name="connsiteY58" fmla="*/ 3703899 h 4653023"/>
              <a:gd name="connsiteX59" fmla="*/ 4213185 w 6839381"/>
              <a:gd name="connsiteY59" fmla="*/ 3842795 h 4653023"/>
              <a:gd name="connsiteX60" fmla="*/ 4143737 w 6839381"/>
              <a:gd name="connsiteY60" fmla="*/ 3831221 h 4653023"/>
              <a:gd name="connsiteX61" fmla="*/ 4097438 w 6839381"/>
              <a:gd name="connsiteY61" fmla="*/ 3808071 h 4653023"/>
              <a:gd name="connsiteX62" fmla="*/ 3958542 w 6839381"/>
              <a:gd name="connsiteY62" fmla="*/ 3819646 h 4653023"/>
              <a:gd name="connsiteX63" fmla="*/ 3923818 w 6839381"/>
              <a:gd name="connsiteY63" fmla="*/ 3761772 h 4653023"/>
              <a:gd name="connsiteX64" fmla="*/ 3877519 w 6839381"/>
              <a:gd name="connsiteY64" fmla="*/ 3611301 h 4653023"/>
              <a:gd name="connsiteX65" fmla="*/ 3842795 w 6839381"/>
              <a:gd name="connsiteY65" fmla="*/ 3599727 h 4653023"/>
              <a:gd name="connsiteX66" fmla="*/ 3761772 w 6839381"/>
              <a:gd name="connsiteY66" fmla="*/ 3588152 h 4653023"/>
              <a:gd name="connsiteX67" fmla="*/ 3206187 w 6839381"/>
              <a:gd name="connsiteY67" fmla="*/ 3565003 h 4653023"/>
              <a:gd name="connsiteX68" fmla="*/ 2951544 w 6839381"/>
              <a:gd name="connsiteY68" fmla="*/ 3576577 h 4653023"/>
              <a:gd name="connsiteX69" fmla="*/ 2905246 w 6839381"/>
              <a:gd name="connsiteY69" fmla="*/ 3588152 h 4653023"/>
              <a:gd name="connsiteX70" fmla="*/ 2835798 w 6839381"/>
              <a:gd name="connsiteY70" fmla="*/ 3611301 h 4653023"/>
              <a:gd name="connsiteX71" fmla="*/ 2801074 w 6839381"/>
              <a:gd name="connsiteY71" fmla="*/ 3634451 h 4653023"/>
              <a:gd name="connsiteX72" fmla="*/ 2766349 w 6839381"/>
              <a:gd name="connsiteY72" fmla="*/ 3646026 h 4653023"/>
              <a:gd name="connsiteX73" fmla="*/ 2673752 w 6839381"/>
              <a:gd name="connsiteY73" fmla="*/ 3715474 h 4653023"/>
              <a:gd name="connsiteX74" fmla="*/ 2639028 w 6839381"/>
              <a:gd name="connsiteY74" fmla="*/ 3738623 h 4653023"/>
              <a:gd name="connsiteX75" fmla="*/ 2581155 w 6839381"/>
              <a:gd name="connsiteY75" fmla="*/ 3796496 h 4653023"/>
              <a:gd name="connsiteX76" fmla="*/ 2558005 w 6839381"/>
              <a:gd name="connsiteY76" fmla="*/ 3831220 h 4653023"/>
              <a:gd name="connsiteX77" fmla="*/ 2534856 w 6839381"/>
              <a:gd name="connsiteY77" fmla="*/ 3854370 h 4653023"/>
              <a:gd name="connsiteX78" fmla="*/ 2523281 w 6839381"/>
              <a:gd name="connsiteY78" fmla="*/ 3889094 h 4653023"/>
              <a:gd name="connsiteX79" fmla="*/ 2488557 w 6839381"/>
              <a:gd name="connsiteY79" fmla="*/ 3958542 h 4653023"/>
              <a:gd name="connsiteX80" fmla="*/ 2500132 w 6839381"/>
              <a:gd name="connsiteY80" fmla="*/ 4305782 h 4653023"/>
              <a:gd name="connsiteX81" fmla="*/ 2546430 w 6839381"/>
              <a:gd name="connsiteY81" fmla="*/ 4409955 h 4653023"/>
              <a:gd name="connsiteX82" fmla="*/ 2465407 w 6839381"/>
              <a:gd name="connsiteY82" fmla="*/ 4653023 h 4653023"/>
              <a:gd name="connsiteX83" fmla="*/ 2708476 w 6839381"/>
              <a:gd name="connsiteY83" fmla="*/ 4502552 h 4653023"/>
              <a:gd name="connsiteX84" fmla="*/ 2777924 w 6839381"/>
              <a:gd name="connsiteY84" fmla="*/ 4525701 h 4653023"/>
              <a:gd name="connsiteX85" fmla="*/ 2824223 w 6839381"/>
              <a:gd name="connsiteY85" fmla="*/ 4537276 h 4653023"/>
              <a:gd name="connsiteX86" fmla="*/ 2928395 w 6839381"/>
              <a:gd name="connsiteY86" fmla="*/ 4560426 h 4653023"/>
              <a:gd name="connsiteX87" fmla="*/ 3032567 w 6839381"/>
              <a:gd name="connsiteY87" fmla="*/ 4572000 h 4653023"/>
              <a:gd name="connsiteX88" fmla="*/ 3275636 w 6839381"/>
              <a:gd name="connsiteY88" fmla="*/ 4583575 h 4653023"/>
              <a:gd name="connsiteX89" fmla="*/ 3750198 w 6839381"/>
              <a:gd name="connsiteY89" fmla="*/ 4572000 h 4653023"/>
              <a:gd name="connsiteX90" fmla="*/ 3831220 w 6839381"/>
              <a:gd name="connsiteY90" fmla="*/ 4560426 h 4653023"/>
              <a:gd name="connsiteX91" fmla="*/ 4166886 w 6839381"/>
              <a:gd name="connsiteY91" fmla="*/ 4537276 h 4653023"/>
              <a:gd name="connsiteX92" fmla="*/ 4259484 w 6839381"/>
              <a:gd name="connsiteY92" fmla="*/ 4525701 h 4653023"/>
              <a:gd name="connsiteX93" fmla="*/ 4363656 w 6839381"/>
              <a:gd name="connsiteY93" fmla="*/ 4514127 h 4653023"/>
              <a:gd name="connsiteX94" fmla="*/ 4421529 w 6839381"/>
              <a:gd name="connsiteY94" fmla="*/ 4502552 h 4653023"/>
              <a:gd name="connsiteX95" fmla="*/ 4456253 w 6839381"/>
              <a:gd name="connsiteY95" fmla="*/ 4490977 h 4653023"/>
              <a:gd name="connsiteX96" fmla="*/ 4641448 w 6839381"/>
              <a:gd name="connsiteY96" fmla="*/ 4467828 h 4653023"/>
              <a:gd name="connsiteX97" fmla="*/ 4687747 w 6839381"/>
              <a:gd name="connsiteY97" fmla="*/ 4456253 h 4653023"/>
              <a:gd name="connsiteX98" fmla="*/ 4849792 w 6839381"/>
              <a:gd name="connsiteY98" fmla="*/ 4433104 h 4653023"/>
              <a:gd name="connsiteX99" fmla="*/ 4907666 w 6839381"/>
              <a:gd name="connsiteY99" fmla="*/ 4421529 h 4653023"/>
              <a:gd name="connsiteX100" fmla="*/ 4953965 w 6839381"/>
              <a:gd name="connsiteY100" fmla="*/ 4409955 h 4653023"/>
              <a:gd name="connsiteX101" fmla="*/ 5023413 w 6839381"/>
              <a:gd name="connsiteY101" fmla="*/ 4398380 h 4653023"/>
              <a:gd name="connsiteX102" fmla="*/ 5139160 w 6839381"/>
              <a:gd name="connsiteY102" fmla="*/ 4375231 h 4653023"/>
              <a:gd name="connsiteX103" fmla="*/ 5324355 w 6839381"/>
              <a:gd name="connsiteY103" fmla="*/ 4352081 h 4653023"/>
              <a:gd name="connsiteX104" fmla="*/ 5359079 w 6839381"/>
              <a:gd name="connsiteY104" fmla="*/ 4340507 h 4653023"/>
              <a:gd name="connsiteX105" fmla="*/ 5544274 w 6839381"/>
              <a:gd name="connsiteY105" fmla="*/ 4317357 h 4653023"/>
              <a:gd name="connsiteX106" fmla="*/ 5671595 w 6839381"/>
              <a:gd name="connsiteY106" fmla="*/ 4294208 h 4653023"/>
              <a:gd name="connsiteX107" fmla="*/ 5798917 w 6839381"/>
              <a:gd name="connsiteY107" fmla="*/ 4271058 h 4653023"/>
              <a:gd name="connsiteX108" fmla="*/ 5891514 w 6839381"/>
              <a:gd name="connsiteY108" fmla="*/ 4236334 h 4653023"/>
              <a:gd name="connsiteX109" fmla="*/ 5995686 w 6839381"/>
              <a:gd name="connsiteY109" fmla="*/ 4213185 h 4653023"/>
              <a:gd name="connsiteX110" fmla="*/ 6041985 w 6839381"/>
              <a:gd name="connsiteY110" fmla="*/ 4190036 h 4653023"/>
              <a:gd name="connsiteX111" fmla="*/ 6111433 w 6839381"/>
              <a:gd name="connsiteY111" fmla="*/ 4166886 h 4653023"/>
              <a:gd name="connsiteX112" fmla="*/ 6146157 w 6839381"/>
              <a:gd name="connsiteY112" fmla="*/ 4155312 h 4653023"/>
              <a:gd name="connsiteX113" fmla="*/ 6204030 w 6839381"/>
              <a:gd name="connsiteY113" fmla="*/ 4143737 h 4653023"/>
              <a:gd name="connsiteX114" fmla="*/ 6273479 w 6839381"/>
              <a:gd name="connsiteY114" fmla="*/ 4109013 h 4653023"/>
              <a:gd name="connsiteX115" fmla="*/ 6296628 w 6839381"/>
              <a:gd name="connsiteY115" fmla="*/ 4074289 h 4653023"/>
              <a:gd name="connsiteX116" fmla="*/ 6366076 w 6839381"/>
              <a:gd name="connsiteY116" fmla="*/ 4016415 h 4653023"/>
              <a:gd name="connsiteX117" fmla="*/ 6389225 w 6839381"/>
              <a:gd name="connsiteY117" fmla="*/ 3981691 h 4653023"/>
              <a:gd name="connsiteX118" fmla="*/ 6423949 w 6839381"/>
              <a:gd name="connsiteY118" fmla="*/ 3935393 h 4653023"/>
              <a:gd name="connsiteX119" fmla="*/ 6470248 w 6839381"/>
              <a:gd name="connsiteY119" fmla="*/ 3854370 h 4653023"/>
              <a:gd name="connsiteX120" fmla="*/ 6493398 w 6839381"/>
              <a:gd name="connsiteY120" fmla="*/ 3796496 h 4653023"/>
              <a:gd name="connsiteX121" fmla="*/ 6551271 w 6839381"/>
              <a:gd name="connsiteY121" fmla="*/ 3727048 h 4653023"/>
              <a:gd name="connsiteX122" fmla="*/ 6585995 w 6839381"/>
              <a:gd name="connsiteY122" fmla="*/ 3634451 h 4653023"/>
              <a:gd name="connsiteX123" fmla="*/ 6632294 w 6839381"/>
              <a:gd name="connsiteY123" fmla="*/ 3565003 h 4653023"/>
              <a:gd name="connsiteX124" fmla="*/ 6643868 w 6839381"/>
              <a:gd name="connsiteY124" fmla="*/ 3530279 h 4653023"/>
              <a:gd name="connsiteX125" fmla="*/ 6667018 w 6839381"/>
              <a:gd name="connsiteY125" fmla="*/ 3507129 h 4653023"/>
              <a:gd name="connsiteX126" fmla="*/ 6678592 w 6839381"/>
              <a:gd name="connsiteY126" fmla="*/ 3460831 h 4653023"/>
              <a:gd name="connsiteX127" fmla="*/ 6701742 w 6839381"/>
              <a:gd name="connsiteY127" fmla="*/ 3426107 h 4653023"/>
              <a:gd name="connsiteX128" fmla="*/ 6713317 w 6839381"/>
              <a:gd name="connsiteY128" fmla="*/ 3391382 h 4653023"/>
              <a:gd name="connsiteX129" fmla="*/ 6748041 w 6839381"/>
              <a:gd name="connsiteY129" fmla="*/ 3264061 h 4653023"/>
              <a:gd name="connsiteX130" fmla="*/ 6771190 w 6839381"/>
              <a:gd name="connsiteY130" fmla="*/ 3217762 h 4653023"/>
              <a:gd name="connsiteX131" fmla="*/ 6794339 w 6839381"/>
              <a:gd name="connsiteY131" fmla="*/ 3113590 h 4653023"/>
              <a:gd name="connsiteX132" fmla="*/ 6817489 w 6839381"/>
              <a:gd name="connsiteY132" fmla="*/ 2974694 h 4653023"/>
              <a:gd name="connsiteX133" fmla="*/ 6829063 w 6839381"/>
              <a:gd name="connsiteY133" fmla="*/ 2743200 h 4653023"/>
              <a:gd name="connsiteX134" fmla="*/ 6805914 w 6839381"/>
              <a:gd name="connsiteY134" fmla="*/ 1990846 h 4653023"/>
              <a:gd name="connsiteX135" fmla="*/ 6782765 w 6839381"/>
              <a:gd name="connsiteY135" fmla="*/ 1828800 h 4653023"/>
              <a:gd name="connsiteX136" fmla="*/ 6771190 w 6839381"/>
              <a:gd name="connsiteY136" fmla="*/ 1736203 h 4653023"/>
              <a:gd name="connsiteX137" fmla="*/ 6759615 w 6839381"/>
              <a:gd name="connsiteY137" fmla="*/ 1678329 h 4653023"/>
              <a:gd name="connsiteX138" fmla="*/ 6748041 w 6839381"/>
              <a:gd name="connsiteY138" fmla="*/ 1608881 h 4653023"/>
              <a:gd name="connsiteX139" fmla="*/ 6724891 w 6839381"/>
              <a:gd name="connsiteY139" fmla="*/ 1562582 h 4653023"/>
              <a:gd name="connsiteX140" fmla="*/ 6713317 w 6839381"/>
              <a:gd name="connsiteY140" fmla="*/ 1516284 h 4653023"/>
              <a:gd name="connsiteX141" fmla="*/ 6690167 w 6839381"/>
              <a:gd name="connsiteY141" fmla="*/ 1423686 h 4653023"/>
              <a:gd name="connsiteX142" fmla="*/ 6643868 w 6839381"/>
              <a:gd name="connsiteY142" fmla="*/ 1342663 h 4653023"/>
              <a:gd name="connsiteX143" fmla="*/ 6620719 w 6839381"/>
              <a:gd name="connsiteY143" fmla="*/ 1273215 h 4653023"/>
              <a:gd name="connsiteX144" fmla="*/ 6597570 w 6839381"/>
              <a:gd name="connsiteY144" fmla="*/ 1238491 h 4653023"/>
              <a:gd name="connsiteX145" fmla="*/ 6574420 w 6839381"/>
              <a:gd name="connsiteY145" fmla="*/ 1157469 h 4653023"/>
              <a:gd name="connsiteX146" fmla="*/ 6551271 w 6839381"/>
              <a:gd name="connsiteY146" fmla="*/ 1041722 h 4653023"/>
              <a:gd name="connsiteX147" fmla="*/ 6528122 w 6839381"/>
              <a:gd name="connsiteY147" fmla="*/ 821803 h 4653023"/>
              <a:gd name="connsiteX148" fmla="*/ 6504972 w 6839381"/>
              <a:gd name="connsiteY148" fmla="*/ 775504 h 4653023"/>
              <a:gd name="connsiteX149" fmla="*/ 6470248 w 6839381"/>
              <a:gd name="connsiteY149" fmla="*/ 625033 h 4653023"/>
              <a:gd name="connsiteX150" fmla="*/ 6447099 w 6839381"/>
              <a:gd name="connsiteY150" fmla="*/ 578734 h 4653023"/>
              <a:gd name="connsiteX151" fmla="*/ 6435524 w 6839381"/>
              <a:gd name="connsiteY151" fmla="*/ 544010 h 4653023"/>
              <a:gd name="connsiteX152" fmla="*/ 6412375 w 6839381"/>
              <a:gd name="connsiteY152" fmla="*/ 509286 h 4653023"/>
              <a:gd name="connsiteX153" fmla="*/ 6377651 w 6839381"/>
              <a:gd name="connsiteY153" fmla="*/ 428263 h 4653023"/>
              <a:gd name="connsiteX154" fmla="*/ 6319777 w 6839381"/>
              <a:gd name="connsiteY154" fmla="*/ 370390 h 4653023"/>
              <a:gd name="connsiteX155" fmla="*/ 6261904 w 6839381"/>
              <a:gd name="connsiteY155" fmla="*/ 312517 h 4653023"/>
              <a:gd name="connsiteX156" fmla="*/ 6204030 w 6839381"/>
              <a:gd name="connsiteY156" fmla="*/ 266218 h 4653023"/>
              <a:gd name="connsiteX157" fmla="*/ 6169306 w 6839381"/>
              <a:gd name="connsiteY157" fmla="*/ 231494 h 4653023"/>
              <a:gd name="connsiteX158" fmla="*/ 6134582 w 6839381"/>
              <a:gd name="connsiteY158" fmla="*/ 219919 h 4653023"/>
              <a:gd name="connsiteX159" fmla="*/ 6065134 w 6839381"/>
              <a:gd name="connsiteY159" fmla="*/ 173620 h 4653023"/>
              <a:gd name="connsiteX160" fmla="*/ 6030410 w 6839381"/>
              <a:gd name="connsiteY160" fmla="*/ 150471 h 4653023"/>
              <a:gd name="connsiteX161" fmla="*/ 5960962 w 6839381"/>
              <a:gd name="connsiteY161" fmla="*/ 115747 h 4653023"/>
              <a:gd name="connsiteX162" fmla="*/ 5926238 w 6839381"/>
              <a:gd name="connsiteY162" fmla="*/ 104172 h 4653023"/>
              <a:gd name="connsiteX163" fmla="*/ 5833641 w 6839381"/>
              <a:gd name="connsiteY163" fmla="*/ 81023 h 4653023"/>
              <a:gd name="connsiteX164" fmla="*/ 5798917 w 6839381"/>
              <a:gd name="connsiteY164" fmla="*/ 69448 h 4653023"/>
              <a:gd name="connsiteX165" fmla="*/ 5660020 w 6839381"/>
              <a:gd name="connsiteY165" fmla="*/ 46299 h 4653023"/>
              <a:gd name="connsiteX166" fmla="*/ 5613722 w 6839381"/>
              <a:gd name="connsiteY166" fmla="*/ 34724 h 4653023"/>
              <a:gd name="connsiteX167" fmla="*/ 5347504 w 6839381"/>
              <a:gd name="connsiteY167" fmla="*/ 23150 h 4653023"/>
              <a:gd name="connsiteX168" fmla="*/ 3472405 w 6839381"/>
              <a:gd name="connsiteY168" fmla="*/ 46299 h 4653023"/>
              <a:gd name="connsiteX169" fmla="*/ 3356658 w 6839381"/>
              <a:gd name="connsiteY169" fmla="*/ 57874 h 4653023"/>
              <a:gd name="connsiteX170" fmla="*/ 2870522 w 6839381"/>
              <a:gd name="connsiteY170" fmla="*/ 81023 h 4653023"/>
              <a:gd name="connsiteX171" fmla="*/ 1875099 w 6839381"/>
              <a:gd name="connsiteY171" fmla="*/ 57874 h 4653023"/>
              <a:gd name="connsiteX172" fmla="*/ 1747777 w 6839381"/>
              <a:gd name="connsiteY172" fmla="*/ 23150 h 4653023"/>
              <a:gd name="connsiteX173" fmla="*/ 1446836 w 6839381"/>
              <a:gd name="connsiteY173" fmla="*/ 0 h 4653023"/>
              <a:gd name="connsiteX174" fmla="*/ 810228 w 6839381"/>
              <a:gd name="connsiteY174" fmla="*/ 11575 h 4653023"/>
              <a:gd name="connsiteX175" fmla="*/ 717630 w 6839381"/>
              <a:gd name="connsiteY175" fmla="*/ 23150 h 4653023"/>
              <a:gd name="connsiteX176" fmla="*/ 625033 w 6839381"/>
              <a:gd name="connsiteY176" fmla="*/ 46299 h 4653023"/>
              <a:gd name="connsiteX177" fmla="*/ 567160 w 6839381"/>
              <a:gd name="connsiteY177" fmla="*/ 92598 h 4653023"/>
              <a:gd name="connsiteX178" fmla="*/ 532436 w 6839381"/>
              <a:gd name="connsiteY178" fmla="*/ 115747 h 4653023"/>
              <a:gd name="connsiteX179" fmla="*/ 509286 w 6839381"/>
              <a:gd name="connsiteY179" fmla="*/ 138896 h 4653023"/>
              <a:gd name="connsiteX180" fmla="*/ 474562 w 6839381"/>
              <a:gd name="connsiteY180" fmla="*/ 150471 h 4653023"/>
              <a:gd name="connsiteX181" fmla="*/ 428263 w 6839381"/>
              <a:gd name="connsiteY181" fmla="*/ 173620 h 4653023"/>
              <a:gd name="connsiteX182" fmla="*/ 324091 w 6839381"/>
              <a:gd name="connsiteY182" fmla="*/ 266218 h 4653023"/>
              <a:gd name="connsiteX183" fmla="*/ 300942 w 6839381"/>
              <a:gd name="connsiteY183" fmla="*/ 300942 h 4653023"/>
              <a:gd name="connsiteX184" fmla="*/ 254643 w 6839381"/>
              <a:gd name="connsiteY184" fmla="*/ 347241 h 4653023"/>
              <a:gd name="connsiteX185" fmla="*/ 231494 w 6839381"/>
              <a:gd name="connsiteY185" fmla="*/ 416689 h 4653023"/>
              <a:gd name="connsiteX186" fmla="*/ 219919 w 6839381"/>
              <a:gd name="connsiteY186" fmla="*/ 451413 h 4653023"/>
              <a:gd name="connsiteX187" fmla="*/ 208344 w 6839381"/>
              <a:gd name="connsiteY187" fmla="*/ 497712 h 4653023"/>
              <a:gd name="connsiteX188" fmla="*/ 162046 w 6839381"/>
              <a:gd name="connsiteY188" fmla="*/ 567160 h 4653023"/>
              <a:gd name="connsiteX189" fmla="*/ 150471 w 6839381"/>
              <a:gd name="connsiteY189" fmla="*/ 613458 h 4653023"/>
              <a:gd name="connsiteX190" fmla="*/ 127322 w 6839381"/>
              <a:gd name="connsiteY190" fmla="*/ 659757 h 4653023"/>
              <a:gd name="connsiteX191" fmla="*/ 81023 w 6839381"/>
              <a:gd name="connsiteY191" fmla="*/ 787079 h 4653023"/>
              <a:gd name="connsiteX192" fmla="*/ 69448 w 6839381"/>
              <a:gd name="connsiteY192" fmla="*/ 891251 h 4653023"/>
              <a:gd name="connsiteX193" fmla="*/ 57874 w 6839381"/>
              <a:gd name="connsiteY193" fmla="*/ 937550 h 4653023"/>
              <a:gd name="connsiteX194" fmla="*/ 46299 w 6839381"/>
              <a:gd name="connsiteY194" fmla="*/ 995423 h 4653023"/>
              <a:gd name="connsiteX195" fmla="*/ 23149 w 6839381"/>
              <a:gd name="connsiteY195" fmla="*/ 1099595 h 4653023"/>
              <a:gd name="connsiteX196" fmla="*/ 0 w 6839381"/>
              <a:gd name="connsiteY196" fmla="*/ 1261641 h 4653023"/>
              <a:gd name="connsiteX197" fmla="*/ 23149 w 6839381"/>
              <a:gd name="connsiteY197" fmla="*/ 2210765 h 4653023"/>
              <a:gd name="connsiteX198" fmla="*/ 34724 w 6839381"/>
              <a:gd name="connsiteY198" fmla="*/ 2384385 h 4653023"/>
              <a:gd name="connsiteX199" fmla="*/ 46299 w 6839381"/>
              <a:gd name="connsiteY199" fmla="*/ 2453833 h 4653023"/>
              <a:gd name="connsiteX200" fmla="*/ 81023 w 6839381"/>
              <a:gd name="connsiteY200" fmla="*/ 2708476 h 4653023"/>
              <a:gd name="connsiteX201" fmla="*/ 115747 w 6839381"/>
              <a:gd name="connsiteY201" fmla="*/ 3067291 h 4653023"/>
              <a:gd name="connsiteX202" fmla="*/ 138896 w 6839381"/>
              <a:gd name="connsiteY202" fmla="*/ 3275636 h 4653023"/>
              <a:gd name="connsiteX203" fmla="*/ 162046 w 6839381"/>
              <a:gd name="connsiteY203" fmla="*/ 3414532 h 4653023"/>
              <a:gd name="connsiteX204" fmla="*/ 185195 w 6839381"/>
              <a:gd name="connsiteY204" fmla="*/ 3495555 h 4653023"/>
              <a:gd name="connsiteX205" fmla="*/ 231494 w 6839381"/>
              <a:gd name="connsiteY205" fmla="*/ 3576577 h 4653023"/>
              <a:gd name="connsiteX206" fmla="*/ 266218 w 6839381"/>
              <a:gd name="connsiteY206" fmla="*/ 3634451 h 4653023"/>
              <a:gd name="connsiteX207" fmla="*/ 324091 w 6839381"/>
              <a:gd name="connsiteY207" fmla="*/ 3703899 h 4653023"/>
              <a:gd name="connsiteX208" fmla="*/ 381965 w 6839381"/>
              <a:gd name="connsiteY208" fmla="*/ 3796496 h 4653023"/>
              <a:gd name="connsiteX209" fmla="*/ 439838 w 6839381"/>
              <a:gd name="connsiteY209" fmla="*/ 3877519 h 4653023"/>
              <a:gd name="connsiteX210" fmla="*/ 462987 w 6839381"/>
              <a:gd name="connsiteY210" fmla="*/ 3900669 h 4653023"/>
              <a:gd name="connsiteX211" fmla="*/ 497711 w 6839381"/>
              <a:gd name="connsiteY211" fmla="*/ 3923818 h 4653023"/>
              <a:gd name="connsiteX212" fmla="*/ 544010 w 6839381"/>
              <a:gd name="connsiteY212" fmla="*/ 3970117 h 4653023"/>
              <a:gd name="connsiteX213" fmla="*/ 590309 w 6839381"/>
              <a:gd name="connsiteY213" fmla="*/ 3993266 h 4653023"/>
              <a:gd name="connsiteX214" fmla="*/ 625033 w 6839381"/>
              <a:gd name="connsiteY214" fmla="*/ 4016415 h 4653023"/>
              <a:gd name="connsiteX215" fmla="*/ 682906 w 6839381"/>
              <a:gd name="connsiteY215" fmla="*/ 4062714 h 4653023"/>
              <a:gd name="connsiteX216" fmla="*/ 752355 w 6839381"/>
              <a:gd name="connsiteY216" fmla="*/ 4085863 h 4653023"/>
              <a:gd name="connsiteX217" fmla="*/ 775504 w 6839381"/>
              <a:gd name="connsiteY217" fmla="*/ 4109013 h 4653023"/>
              <a:gd name="connsiteX218" fmla="*/ 810228 w 6839381"/>
              <a:gd name="connsiteY218" fmla="*/ 4120588 h 4653023"/>
              <a:gd name="connsiteX219" fmla="*/ 856527 w 6839381"/>
              <a:gd name="connsiteY219" fmla="*/ 4143737 h 4653023"/>
              <a:gd name="connsiteX220" fmla="*/ 891251 w 6839381"/>
              <a:gd name="connsiteY220" fmla="*/ 4166886 h 4653023"/>
              <a:gd name="connsiteX221" fmla="*/ 925975 w 6839381"/>
              <a:gd name="connsiteY221" fmla="*/ 4178461 h 4653023"/>
              <a:gd name="connsiteX222" fmla="*/ 972274 w 6839381"/>
              <a:gd name="connsiteY222" fmla="*/ 4201610 h 4653023"/>
              <a:gd name="connsiteX223" fmla="*/ 1006998 w 6839381"/>
              <a:gd name="connsiteY223" fmla="*/ 4213185 h 4653023"/>
              <a:gd name="connsiteX224" fmla="*/ 1041722 w 6839381"/>
              <a:gd name="connsiteY224" fmla="*/ 4236334 h 4653023"/>
              <a:gd name="connsiteX225" fmla="*/ 1111170 w 6839381"/>
              <a:gd name="connsiteY225" fmla="*/ 4259484 h 4653023"/>
              <a:gd name="connsiteX226" fmla="*/ 1145894 w 6839381"/>
              <a:gd name="connsiteY226" fmla="*/ 4271058 h 4653023"/>
              <a:gd name="connsiteX227" fmla="*/ 1169043 w 6839381"/>
              <a:gd name="connsiteY227" fmla="*/ 4294208 h 4653023"/>
              <a:gd name="connsiteX228" fmla="*/ 1250066 w 6839381"/>
              <a:gd name="connsiteY228" fmla="*/ 4317357 h 4653023"/>
              <a:gd name="connsiteX229" fmla="*/ 1342663 w 6839381"/>
              <a:gd name="connsiteY229" fmla="*/ 4340507 h 4653023"/>
              <a:gd name="connsiteX230" fmla="*/ 1574157 w 6839381"/>
              <a:gd name="connsiteY230" fmla="*/ 4328932 h 4653023"/>
              <a:gd name="connsiteX231" fmla="*/ 1643605 w 6839381"/>
              <a:gd name="connsiteY231" fmla="*/ 4305782 h 4653023"/>
              <a:gd name="connsiteX232" fmla="*/ 1678329 w 6839381"/>
              <a:gd name="connsiteY232" fmla="*/ 4294208 h 4653023"/>
              <a:gd name="connsiteX233" fmla="*/ 2118167 w 6839381"/>
              <a:gd name="connsiteY233" fmla="*/ 4282633 h 4653023"/>
              <a:gd name="connsiteX234" fmla="*/ 2152891 w 6839381"/>
              <a:gd name="connsiteY234" fmla="*/ 4271058 h 4653023"/>
              <a:gd name="connsiteX235" fmla="*/ 2233914 w 6839381"/>
              <a:gd name="connsiteY235" fmla="*/ 4247909 h 4653023"/>
              <a:gd name="connsiteX236" fmla="*/ 2268638 w 6839381"/>
              <a:gd name="connsiteY236" fmla="*/ 4224760 h 4653023"/>
              <a:gd name="connsiteX237" fmla="*/ 2291787 w 6839381"/>
              <a:gd name="connsiteY237" fmla="*/ 4201610 h 4653023"/>
              <a:gd name="connsiteX238" fmla="*/ 2326511 w 6839381"/>
              <a:gd name="connsiteY238" fmla="*/ 4190036 h 4653023"/>
              <a:gd name="connsiteX239" fmla="*/ 2384385 w 6839381"/>
              <a:gd name="connsiteY239" fmla="*/ 4132162 h 4653023"/>
              <a:gd name="connsiteX240" fmla="*/ 2419109 w 6839381"/>
              <a:gd name="connsiteY240" fmla="*/ 4062714 h 4653023"/>
              <a:gd name="connsiteX241" fmla="*/ 2407534 w 6839381"/>
              <a:gd name="connsiteY241" fmla="*/ 3970117 h 4653023"/>
              <a:gd name="connsiteX242" fmla="*/ 2384385 w 6839381"/>
              <a:gd name="connsiteY242" fmla="*/ 3946967 h 4653023"/>
              <a:gd name="connsiteX243" fmla="*/ 2349661 w 6839381"/>
              <a:gd name="connsiteY243" fmla="*/ 3923818 h 4653023"/>
              <a:gd name="connsiteX244" fmla="*/ 2326511 w 6839381"/>
              <a:gd name="connsiteY244" fmla="*/ 3900669 h 4653023"/>
              <a:gd name="connsiteX245" fmla="*/ 2291787 w 6839381"/>
              <a:gd name="connsiteY245" fmla="*/ 3889094 h 4653023"/>
              <a:gd name="connsiteX246" fmla="*/ 2257063 w 6839381"/>
              <a:gd name="connsiteY246" fmla="*/ 3865945 h 4653023"/>
              <a:gd name="connsiteX247" fmla="*/ 2187615 w 6839381"/>
              <a:gd name="connsiteY247" fmla="*/ 3842795 h 4653023"/>
              <a:gd name="connsiteX248" fmla="*/ 2118167 w 6839381"/>
              <a:gd name="connsiteY248" fmla="*/ 3819646 h 4653023"/>
              <a:gd name="connsiteX249" fmla="*/ 2083443 w 6839381"/>
              <a:gd name="connsiteY249" fmla="*/ 3808071 h 4653023"/>
              <a:gd name="connsiteX250" fmla="*/ 2037144 w 6839381"/>
              <a:gd name="connsiteY250" fmla="*/ 3796496 h 4653023"/>
              <a:gd name="connsiteX251" fmla="*/ 1932972 w 6839381"/>
              <a:gd name="connsiteY251" fmla="*/ 3773347 h 4653023"/>
              <a:gd name="connsiteX252" fmla="*/ 1863524 w 6839381"/>
              <a:gd name="connsiteY252" fmla="*/ 3750198 h 4653023"/>
              <a:gd name="connsiteX253" fmla="*/ 1828800 w 6839381"/>
              <a:gd name="connsiteY253" fmla="*/ 3738623 h 4653023"/>
              <a:gd name="connsiteX254" fmla="*/ 1794076 w 6839381"/>
              <a:gd name="connsiteY254" fmla="*/ 3727048 h 4653023"/>
              <a:gd name="connsiteX255" fmla="*/ 1759352 w 6839381"/>
              <a:gd name="connsiteY255" fmla="*/ 3703899 h 4653023"/>
              <a:gd name="connsiteX256" fmla="*/ 1736203 w 6839381"/>
              <a:gd name="connsiteY256" fmla="*/ 3877519 h 4653023"/>
              <a:gd name="connsiteX257" fmla="*/ 1713053 w 6839381"/>
              <a:gd name="connsiteY257" fmla="*/ 3842795 h 4653023"/>
              <a:gd name="connsiteX258" fmla="*/ 1551008 w 6839381"/>
              <a:gd name="connsiteY258" fmla="*/ 3773347 h 4653023"/>
              <a:gd name="connsiteX259" fmla="*/ 1678329 w 6839381"/>
              <a:gd name="connsiteY259" fmla="*/ 3576577 h 4653023"/>
              <a:gd name="connsiteX260" fmla="*/ 1666755 w 6839381"/>
              <a:gd name="connsiteY260" fmla="*/ 3541853 h 4653023"/>
              <a:gd name="connsiteX261" fmla="*/ 1632030 w 6839381"/>
              <a:gd name="connsiteY261" fmla="*/ 3472405 h 4653023"/>
              <a:gd name="connsiteX262" fmla="*/ 1643605 w 6839381"/>
              <a:gd name="connsiteY262" fmla="*/ 3125165 h 4653023"/>
              <a:gd name="connsiteX263" fmla="*/ 1666755 w 6839381"/>
              <a:gd name="connsiteY263" fmla="*/ 3055717 h 4653023"/>
              <a:gd name="connsiteX264" fmla="*/ 1678329 w 6839381"/>
              <a:gd name="connsiteY264" fmla="*/ 3020993 h 4653023"/>
              <a:gd name="connsiteX265" fmla="*/ 1689904 w 6839381"/>
              <a:gd name="connsiteY265" fmla="*/ 2986269 h 4653023"/>
              <a:gd name="connsiteX266" fmla="*/ 1689904 w 6839381"/>
              <a:gd name="connsiteY266" fmla="*/ 2916820 h 4653023"/>
              <a:gd name="connsiteX0" fmla="*/ 1689904 w 6839381"/>
              <a:gd name="connsiteY0" fmla="*/ 2916820 h 4653023"/>
              <a:gd name="connsiteX1" fmla="*/ 1747777 w 6839381"/>
              <a:gd name="connsiteY1" fmla="*/ 2882096 h 4653023"/>
              <a:gd name="connsiteX2" fmla="*/ 1736203 w 6839381"/>
              <a:gd name="connsiteY2" fmla="*/ 2789499 h 4653023"/>
              <a:gd name="connsiteX3" fmla="*/ 1724628 w 6839381"/>
              <a:gd name="connsiteY3" fmla="*/ 2743200 h 4653023"/>
              <a:gd name="connsiteX4" fmla="*/ 1713053 w 6839381"/>
              <a:gd name="connsiteY4" fmla="*/ 2685327 h 4653023"/>
              <a:gd name="connsiteX5" fmla="*/ 1724628 w 6839381"/>
              <a:gd name="connsiteY5" fmla="*/ 2164466 h 4653023"/>
              <a:gd name="connsiteX6" fmla="*/ 1759352 w 6839381"/>
              <a:gd name="connsiteY6" fmla="*/ 2095018 h 4653023"/>
              <a:gd name="connsiteX7" fmla="*/ 1794076 w 6839381"/>
              <a:gd name="connsiteY7" fmla="*/ 2071869 h 4653023"/>
              <a:gd name="connsiteX8" fmla="*/ 1840375 w 6839381"/>
              <a:gd name="connsiteY8" fmla="*/ 2025570 h 4653023"/>
              <a:gd name="connsiteX9" fmla="*/ 1932972 w 6839381"/>
              <a:gd name="connsiteY9" fmla="*/ 1979271 h 4653023"/>
              <a:gd name="connsiteX10" fmla="*/ 1967696 w 6839381"/>
              <a:gd name="connsiteY10" fmla="*/ 1967696 h 4653023"/>
              <a:gd name="connsiteX11" fmla="*/ 2083443 w 6839381"/>
              <a:gd name="connsiteY11" fmla="*/ 1944547 h 4653023"/>
              <a:gd name="connsiteX12" fmla="*/ 2141317 w 6839381"/>
              <a:gd name="connsiteY12" fmla="*/ 1932972 h 4653023"/>
              <a:gd name="connsiteX13" fmla="*/ 2233914 w 6839381"/>
              <a:gd name="connsiteY13" fmla="*/ 1909823 h 4653023"/>
              <a:gd name="connsiteX14" fmla="*/ 2662177 w 6839381"/>
              <a:gd name="connsiteY14" fmla="*/ 1898248 h 4653023"/>
              <a:gd name="connsiteX15" fmla="*/ 3310360 w 6839381"/>
              <a:gd name="connsiteY15" fmla="*/ 1909823 h 4653023"/>
              <a:gd name="connsiteX16" fmla="*/ 3518704 w 6839381"/>
              <a:gd name="connsiteY16" fmla="*/ 1921398 h 4653023"/>
              <a:gd name="connsiteX17" fmla="*/ 4340506 w 6839381"/>
              <a:gd name="connsiteY17" fmla="*/ 1944547 h 4653023"/>
              <a:gd name="connsiteX18" fmla="*/ 4583575 w 6839381"/>
              <a:gd name="connsiteY18" fmla="*/ 1956122 h 4653023"/>
              <a:gd name="connsiteX19" fmla="*/ 4618299 w 6839381"/>
              <a:gd name="connsiteY19" fmla="*/ 1967696 h 4653023"/>
              <a:gd name="connsiteX20" fmla="*/ 4757195 w 6839381"/>
              <a:gd name="connsiteY20" fmla="*/ 1979271 h 4653023"/>
              <a:gd name="connsiteX21" fmla="*/ 4861367 w 6839381"/>
              <a:gd name="connsiteY21" fmla="*/ 1990846 h 4653023"/>
              <a:gd name="connsiteX22" fmla="*/ 4977114 w 6839381"/>
              <a:gd name="connsiteY22" fmla="*/ 2025570 h 4653023"/>
              <a:gd name="connsiteX23" fmla="*/ 5011838 w 6839381"/>
              <a:gd name="connsiteY23" fmla="*/ 2037145 h 4653023"/>
              <a:gd name="connsiteX24" fmla="*/ 5081286 w 6839381"/>
              <a:gd name="connsiteY24" fmla="*/ 2083443 h 4653023"/>
              <a:gd name="connsiteX25" fmla="*/ 5116010 w 6839381"/>
              <a:gd name="connsiteY25" fmla="*/ 2095018 h 4653023"/>
              <a:gd name="connsiteX26" fmla="*/ 5197033 w 6839381"/>
              <a:gd name="connsiteY26" fmla="*/ 2129742 h 4653023"/>
              <a:gd name="connsiteX27" fmla="*/ 5266481 w 6839381"/>
              <a:gd name="connsiteY27" fmla="*/ 2199190 h 4653023"/>
              <a:gd name="connsiteX28" fmla="*/ 5278056 w 6839381"/>
              <a:gd name="connsiteY28" fmla="*/ 2233914 h 4653023"/>
              <a:gd name="connsiteX29" fmla="*/ 5324355 w 6839381"/>
              <a:gd name="connsiteY29" fmla="*/ 2303362 h 4653023"/>
              <a:gd name="connsiteX30" fmla="*/ 5359079 w 6839381"/>
              <a:gd name="connsiteY30" fmla="*/ 2430684 h 4653023"/>
              <a:gd name="connsiteX31" fmla="*/ 5347504 w 6839381"/>
              <a:gd name="connsiteY31" fmla="*/ 2523281 h 4653023"/>
              <a:gd name="connsiteX32" fmla="*/ 5324355 w 6839381"/>
              <a:gd name="connsiteY32" fmla="*/ 2592729 h 4653023"/>
              <a:gd name="connsiteX33" fmla="*/ 5312780 w 6839381"/>
              <a:gd name="connsiteY33" fmla="*/ 2627453 h 4653023"/>
              <a:gd name="connsiteX34" fmla="*/ 5301205 w 6839381"/>
              <a:gd name="connsiteY34" fmla="*/ 2696901 h 4653023"/>
              <a:gd name="connsiteX35" fmla="*/ 5312780 w 6839381"/>
              <a:gd name="connsiteY35" fmla="*/ 2939970 h 4653023"/>
              <a:gd name="connsiteX36" fmla="*/ 5335929 w 6839381"/>
              <a:gd name="connsiteY36" fmla="*/ 3020993 h 4653023"/>
              <a:gd name="connsiteX37" fmla="*/ 5347504 w 6839381"/>
              <a:gd name="connsiteY37" fmla="*/ 3078866 h 4653023"/>
              <a:gd name="connsiteX38" fmla="*/ 5370653 w 6839381"/>
              <a:gd name="connsiteY38" fmla="*/ 3217762 h 4653023"/>
              <a:gd name="connsiteX39" fmla="*/ 5382228 w 6839381"/>
              <a:gd name="connsiteY39" fmla="*/ 3275636 h 4653023"/>
              <a:gd name="connsiteX40" fmla="*/ 5405377 w 6839381"/>
              <a:gd name="connsiteY40" fmla="*/ 3345084 h 4653023"/>
              <a:gd name="connsiteX41" fmla="*/ 5416952 w 6839381"/>
              <a:gd name="connsiteY41" fmla="*/ 3379808 h 4653023"/>
              <a:gd name="connsiteX42" fmla="*/ 5440101 w 6839381"/>
              <a:gd name="connsiteY42" fmla="*/ 3414532 h 4653023"/>
              <a:gd name="connsiteX43" fmla="*/ 5428527 w 6839381"/>
              <a:gd name="connsiteY43" fmla="*/ 3495555 h 4653023"/>
              <a:gd name="connsiteX44" fmla="*/ 5416952 w 6839381"/>
              <a:gd name="connsiteY44" fmla="*/ 3530279 h 4653023"/>
              <a:gd name="connsiteX45" fmla="*/ 5347504 w 6839381"/>
              <a:gd name="connsiteY45" fmla="*/ 3576577 h 4653023"/>
              <a:gd name="connsiteX46" fmla="*/ 5324355 w 6839381"/>
              <a:gd name="connsiteY46" fmla="*/ 3599727 h 4653023"/>
              <a:gd name="connsiteX47" fmla="*/ 5254906 w 6839381"/>
              <a:gd name="connsiteY47" fmla="*/ 3622876 h 4653023"/>
              <a:gd name="connsiteX48" fmla="*/ 5197033 w 6839381"/>
              <a:gd name="connsiteY48" fmla="*/ 3657600 h 4653023"/>
              <a:gd name="connsiteX49" fmla="*/ 5127585 w 6839381"/>
              <a:gd name="connsiteY49" fmla="*/ 3703899 h 4653023"/>
              <a:gd name="connsiteX50" fmla="*/ 5092861 w 6839381"/>
              <a:gd name="connsiteY50" fmla="*/ 3727048 h 4653023"/>
              <a:gd name="connsiteX51" fmla="*/ 5058137 w 6839381"/>
              <a:gd name="connsiteY51" fmla="*/ 3738623 h 4653023"/>
              <a:gd name="connsiteX52" fmla="*/ 5023413 w 6839381"/>
              <a:gd name="connsiteY52" fmla="*/ 3761772 h 4653023"/>
              <a:gd name="connsiteX53" fmla="*/ 4977114 w 6839381"/>
              <a:gd name="connsiteY53" fmla="*/ 3773347 h 4653023"/>
              <a:gd name="connsiteX54" fmla="*/ 4699322 w 6839381"/>
              <a:gd name="connsiteY54" fmla="*/ 3761772 h 4653023"/>
              <a:gd name="connsiteX55" fmla="*/ 4629874 w 6839381"/>
              <a:gd name="connsiteY55" fmla="*/ 3750198 h 4653023"/>
              <a:gd name="connsiteX56" fmla="*/ 4514127 w 6839381"/>
              <a:gd name="connsiteY56" fmla="*/ 3738623 h 4653023"/>
              <a:gd name="connsiteX57" fmla="*/ 4328932 w 6839381"/>
              <a:gd name="connsiteY57" fmla="*/ 3715474 h 4653023"/>
              <a:gd name="connsiteX58" fmla="*/ 4282633 w 6839381"/>
              <a:gd name="connsiteY58" fmla="*/ 3703899 h 4653023"/>
              <a:gd name="connsiteX59" fmla="*/ 4213185 w 6839381"/>
              <a:gd name="connsiteY59" fmla="*/ 3842795 h 4653023"/>
              <a:gd name="connsiteX60" fmla="*/ 4143737 w 6839381"/>
              <a:gd name="connsiteY60" fmla="*/ 3831221 h 4653023"/>
              <a:gd name="connsiteX61" fmla="*/ 4097438 w 6839381"/>
              <a:gd name="connsiteY61" fmla="*/ 3808071 h 4653023"/>
              <a:gd name="connsiteX62" fmla="*/ 3958542 w 6839381"/>
              <a:gd name="connsiteY62" fmla="*/ 3819646 h 4653023"/>
              <a:gd name="connsiteX63" fmla="*/ 3923818 w 6839381"/>
              <a:gd name="connsiteY63" fmla="*/ 3761772 h 4653023"/>
              <a:gd name="connsiteX64" fmla="*/ 3877519 w 6839381"/>
              <a:gd name="connsiteY64" fmla="*/ 3611301 h 4653023"/>
              <a:gd name="connsiteX65" fmla="*/ 3842795 w 6839381"/>
              <a:gd name="connsiteY65" fmla="*/ 3599727 h 4653023"/>
              <a:gd name="connsiteX66" fmla="*/ 3761772 w 6839381"/>
              <a:gd name="connsiteY66" fmla="*/ 3588152 h 4653023"/>
              <a:gd name="connsiteX67" fmla="*/ 3206187 w 6839381"/>
              <a:gd name="connsiteY67" fmla="*/ 3565003 h 4653023"/>
              <a:gd name="connsiteX68" fmla="*/ 2951544 w 6839381"/>
              <a:gd name="connsiteY68" fmla="*/ 3576577 h 4653023"/>
              <a:gd name="connsiteX69" fmla="*/ 2905246 w 6839381"/>
              <a:gd name="connsiteY69" fmla="*/ 3588152 h 4653023"/>
              <a:gd name="connsiteX70" fmla="*/ 2835798 w 6839381"/>
              <a:gd name="connsiteY70" fmla="*/ 3611301 h 4653023"/>
              <a:gd name="connsiteX71" fmla="*/ 2801074 w 6839381"/>
              <a:gd name="connsiteY71" fmla="*/ 3634451 h 4653023"/>
              <a:gd name="connsiteX72" fmla="*/ 2766349 w 6839381"/>
              <a:gd name="connsiteY72" fmla="*/ 3646026 h 4653023"/>
              <a:gd name="connsiteX73" fmla="*/ 2673752 w 6839381"/>
              <a:gd name="connsiteY73" fmla="*/ 3715474 h 4653023"/>
              <a:gd name="connsiteX74" fmla="*/ 2639028 w 6839381"/>
              <a:gd name="connsiteY74" fmla="*/ 3738623 h 4653023"/>
              <a:gd name="connsiteX75" fmla="*/ 2581155 w 6839381"/>
              <a:gd name="connsiteY75" fmla="*/ 3796496 h 4653023"/>
              <a:gd name="connsiteX76" fmla="*/ 2558005 w 6839381"/>
              <a:gd name="connsiteY76" fmla="*/ 3831220 h 4653023"/>
              <a:gd name="connsiteX77" fmla="*/ 2534856 w 6839381"/>
              <a:gd name="connsiteY77" fmla="*/ 3854370 h 4653023"/>
              <a:gd name="connsiteX78" fmla="*/ 2523281 w 6839381"/>
              <a:gd name="connsiteY78" fmla="*/ 3889094 h 4653023"/>
              <a:gd name="connsiteX79" fmla="*/ 2488557 w 6839381"/>
              <a:gd name="connsiteY79" fmla="*/ 3958542 h 4653023"/>
              <a:gd name="connsiteX80" fmla="*/ 2500132 w 6839381"/>
              <a:gd name="connsiteY80" fmla="*/ 4305782 h 4653023"/>
              <a:gd name="connsiteX81" fmla="*/ 2546430 w 6839381"/>
              <a:gd name="connsiteY81" fmla="*/ 4409955 h 4653023"/>
              <a:gd name="connsiteX82" fmla="*/ 2465407 w 6839381"/>
              <a:gd name="connsiteY82" fmla="*/ 4653023 h 4653023"/>
              <a:gd name="connsiteX83" fmla="*/ 2708476 w 6839381"/>
              <a:gd name="connsiteY83" fmla="*/ 4502552 h 4653023"/>
              <a:gd name="connsiteX84" fmla="*/ 2777924 w 6839381"/>
              <a:gd name="connsiteY84" fmla="*/ 4525701 h 4653023"/>
              <a:gd name="connsiteX85" fmla="*/ 2824223 w 6839381"/>
              <a:gd name="connsiteY85" fmla="*/ 4537276 h 4653023"/>
              <a:gd name="connsiteX86" fmla="*/ 2928395 w 6839381"/>
              <a:gd name="connsiteY86" fmla="*/ 4560426 h 4653023"/>
              <a:gd name="connsiteX87" fmla="*/ 3032567 w 6839381"/>
              <a:gd name="connsiteY87" fmla="*/ 4572000 h 4653023"/>
              <a:gd name="connsiteX88" fmla="*/ 3275636 w 6839381"/>
              <a:gd name="connsiteY88" fmla="*/ 4583575 h 4653023"/>
              <a:gd name="connsiteX89" fmla="*/ 3750198 w 6839381"/>
              <a:gd name="connsiteY89" fmla="*/ 4572000 h 4653023"/>
              <a:gd name="connsiteX90" fmla="*/ 3831220 w 6839381"/>
              <a:gd name="connsiteY90" fmla="*/ 4560426 h 4653023"/>
              <a:gd name="connsiteX91" fmla="*/ 4166886 w 6839381"/>
              <a:gd name="connsiteY91" fmla="*/ 4537276 h 4653023"/>
              <a:gd name="connsiteX92" fmla="*/ 4259484 w 6839381"/>
              <a:gd name="connsiteY92" fmla="*/ 4525701 h 4653023"/>
              <a:gd name="connsiteX93" fmla="*/ 4363656 w 6839381"/>
              <a:gd name="connsiteY93" fmla="*/ 4514127 h 4653023"/>
              <a:gd name="connsiteX94" fmla="*/ 4421529 w 6839381"/>
              <a:gd name="connsiteY94" fmla="*/ 4502552 h 4653023"/>
              <a:gd name="connsiteX95" fmla="*/ 4456253 w 6839381"/>
              <a:gd name="connsiteY95" fmla="*/ 4490977 h 4653023"/>
              <a:gd name="connsiteX96" fmla="*/ 4641448 w 6839381"/>
              <a:gd name="connsiteY96" fmla="*/ 4467828 h 4653023"/>
              <a:gd name="connsiteX97" fmla="*/ 4687747 w 6839381"/>
              <a:gd name="connsiteY97" fmla="*/ 4456253 h 4653023"/>
              <a:gd name="connsiteX98" fmla="*/ 4849792 w 6839381"/>
              <a:gd name="connsiteY98" fmla="*/ 4433104 h 4653023"/>
              <a:gd name="connsiteX99" fmla="*/ 4907666 w 6839381"/>
              <a:gd name="connsiteY99" fmla="*/ 4421529 h 4653023"/>
              <a:gd name="connsiteX100" fmla="*/ 4953965 w 6839381"/>
              <a:gd name="connsiteY100" fmla="*/ 4409955 h 4653023"/>
              <a:gd name="connsiteX101" fmla="*/ 5023413 w 6839381"/>
              <a:gd name="connsiteY101" fmla="*/ 4398380 h 4653023"/>
              <a:gd name="connsiteX102" fmla="*/ 5139160 w 6839381"/>
              <a:gd name="connsiteY102" fmla="*/ 4375231 h 4653023"/>
              <a:gd name="connsiteX103" fmla="*/ 5324355 w 6839381"/>
              <a:gd name="connsiteY103" fmla="*/ 4352081 h 4653023"/>
              <a:gd name="connsiteX104" fmla="*/ 5359079 w 6839381"/>
              <a:gd name="connsiteY104" fmla="*/ 4340507 h 4653023"/>
              <a:gd name="connsiteX105" fmla="*/ 5544274 w 6839381"/>
              <a:gd name="connsiteY105" fmla="*/ 4317357 h 4653023"/>
              <a:gd name="connsiteX106" fmla="*/ 5671595 w 6839381"/>
              <a:gd name="connsiteY106" fmla="*/ 4294208 h 4653023"/>
              <a:gd name="connsiteX107" fmla="*/ 5798917 w 6839381"/>
              <a:gd name="connsiteY107" fmla="*/ 4271058 h 4653023"/>
              <a:gd name="connsiteX108" fmla="*/ 5891514 w 6839381"/>
              <a:gd name="connsiteY108" fmla="*/ 4236334 h 4653023"/>
              <a:gd name="connsiteX109" fmla="*/ 5995686 w 6839381"/>
              <a:gd name="connsiteY109" fmla="*/ 4213185 h 4653023"/>
              <a:gd name="connsiteX110" fmla="*/ 6041985 w 6839381"/>
              <a:gd name="connsiteY110" fmla="*/ 4190036 h 4653023"/>
              <a:gd name="connsiteX111" fmla="*/ 6111433 w 6839381"/>
              <a:gd name="connsiteY111" fmla="*/ 4166886 h 4653023"/>
              <a:gd name="connsiteX112" fmla="*/ 6146157 w 6839381"/>
              <a:gd name="connsiteY112" fmla="*/ 4155312 h 4653023"/>
              <a:gd name="connsiteX113" fmla="*/ 6204030 w 6839381"/>
              <a:gd name="connsiteY113" fmla="*/ 4143737 h 4653023"/>
              <a:gd name="connsiteX114" fmla="*/ 6273479 w 6839381"/>
              <a:gd name="connsiteY114" fmla="*/ 4109013 h 4653023"/>
              <a:gd name="connsiteX115" fmla="*/ 6296628 w 6839381"/>
              <a:gd name="connsiteY115" fmla="*/ 4074289 h 4653023"/>
              <a:gd name="connsiteX116" fmla="*/ 6366076 w 6839381"/>
              <a:gd name="connsiteY116" fmla="*/ 4016415 h 4653023"/>
              <a:gd name="connsiteX117" fmla="*/ 6389225 w 6839381"/>
              <a:gd name="connsiteY117" fmla="*/ 3981691 h 4653023"/>
              <a:gd name="connsiteX118" fmla="*/ 6423949 w 6839381"/>
              <a:gd name="connsiteY118" fmla="*/ 3935393 h 4653023"/>
              <a:gd name="connsiteX119" fmla="*/ 6470248 w 6839381"/>
              <a:gd name="connsiteY119" fmla="*/ 3854370 h 4653023"/>
              <a:gd name="connsiteX120" fmla="*/ 6493398 w 6839381"/>
              <a:gd name="connsiteY120" fmla="*/ 3796496 h 4653023"/>
              <a:gd name="connsiteX121" fmla="*/ 6551271 w 6839381"/>
              <a:gd name="connsiteY121" fmla="*/ 3727048 h 4653023"/>
              <a:gd name="connsiteX122" fmla="*/ 6585995 w 6839381"/>
              <a:gd name="connsiteY122" fmla="*/ 3634451 h 4653023"/>
              <a:gd name="connsiteX123" fmla="*/ 6632294 w 6839381"/>
              <a:gd name="connsiteY123" fmla="*/ 3565003 h 4653023"/>
              <a:gd name="connsiteX124" fmla="*/ 6643868 w 6839381"/>
              <a:gd name="connsiteY124" fmla="*/ 3530279 h 4653023"/>
              <a:gd name="connsiteX125" fmla="*/ 6667018 w 6839381"/>
              <a:gd name="connsiteY125" fmla="*/ 3507129 h 4653023"/>
              <a:gd name="connsiteX126" fmla="*/ 6678592 w 6839381"/>
              <a:gd name="connsiteY126" fmla="*/ 3460831 h 4653023"/>
              <a:gd name="connsiteX127" fmla="*/ 6701742 w 6839381"/>
              <a:gd name="connsiteY127" fmla="*/ 3426107 h 4653023"/>
              <a:gd name="connsiteX128" fmla="*/ 6713317 w 6839381"/>
              <a:gd name="connsiteY128" fmla="*/ 3391382 h 4653023"/>
              <a:gd name="connsiteX129" fmla="*/ 6748041 w 6839381"/>
              <a:gd name="connsiteY129" fmla="*/ 3264061 h 4653023"/>
              <a:gd name="connsiteX130" fmla="*/ 6771190 w 6839381"/>
              <a:gd name="connsiteY130" fmla="*/ 3217762 h 4653023"/>
              <a:gd name="connsiteX131" fmla="*/ 6794339 w 6839381"/>
              <a:gd name="connsiteY131" fmla="*/ 3113590 h 4653023"/>
              <a:gd name="connsiteX132" fmla="*/ 6817489 w 6839381"/>
              <a:gd name="connsiteY132" fmla="*/ 2974694 h 4653023"/>
              <a:gd name="connsiteX133" fmla="*/ 6829063 w 6839381"/>
              <a:gd name="connsiteY133" fmla="*/ 2743200 h 4653023"/>
              <a:gd name="connsiteX134" fmla="*/ 6805914 w 6839381"/>
              <a:gd name="connsiteY134" fmla="*/ 1990846 h 4653023"/>
              <a:gd name="connsiteX135" fmla="*/ 6782765 w 6839381"/>
              <a:gd name="connsiteY135" fmla="*/ 1828800 h 4653023"/>
              <a:gd name="connsiteX136" fmla="*/ 6771190 w 6839381"/>
              <a:gd name="connsiteY136" fmla="*/ 1736203 h 4653023"/>
              <a:gd name="connsiteX137" fmla="*/ 6759615 w 6839381"/>
              <a:gd name="connsiteY137" fmla="*/ 1678329 h 4653023"/>
              <a:gd name="connsiteX138" fmla="*/ 6748041 w 6839381"/>
              <a:gd name="connsiteY138" fmla="*/ 1608881 h 4653023"/>
              <a:gd name="connsiteX139" fmla="*/ 6724891 w 6839381"/>
              <a:gd name="connsiteY139" fmla="*/ 1562582 h 4653023"/>
              <a:gd name="connsiteX140" fmla="*/ 6713317 w 6839381"/>
              <a:gd name="connsiteY140" fmla="*/ 1516284 h 4653023"/>
              <a:gd name="connsiteX141" fmla="*/ 6690167 w 6839381"/>
              <a:gd name="connsiteY141" fmla="*/ 1423686 h 4653023"/>
              <a:gd name="connsiteX142" fmla="*/ 6643868 w 6839381"/>
              <a:gd name="connsiteY142" fmla="*/ 1342663 h 4653023"/>
              <a:gd name="connsiteX143" fmla="*/ 6620719 w 6839381"/>
              <a:gd name="connsiteY143" fmla="*/ 1273215 h 4653023"/>
              <a:gd name="connsiteX144" fmla="*/ 6597570 w 6839381"/>
              <a:gd name="connsiteY144" fmla="*/ 1238491 h 4653023"/>
              <a:gd name="connsiteX145" fmla="*/ 6574420 w 6839381"/>
              <a:gd name="connsiteY145" fmla="*/ 1157469 h 4653023"/>
              <a:gd name="connsiteX146" fmla="*/ 6551271 w 6839381"/>
              <a:gd name="connsiteY146" fmla="*/ 1041722 h 4653023"/>
              <a:gd name="connsiteX147" fmla="*/ 6528122 w 6839381"/>
              <a:gd name="connsiteY147" fmla="*/ 821803 h 4653023"/>
              <a:gd name="connsiteX148" fmla="*/ 6504972 w 6839381"/>
              <a:gd name="connsiteY148" fmla="*/ 775504 h 4653023"/>
              <a:gd name="connsiteX149" fmla="*/ 6470248 w 6839381"/>
              <a:gd name="connsiteY149" fmla="*/ 625033 h 4653023"/>
              <a:gd name="connsiteX150" fmla="*/ 6447099 w 6839381"/>
              <a:gd name="connsiteY150" fmla="*/ 578734 h 4653023"/>
              <a:gd name="connsiteX151" fmla="*/ 6435524 w 6839381"/>
              <a:gd name="connsiteY151" fmla="*/ 544010 h 4653023"/>
              <a:gd name="connsiteX152" fmla="*/ 6412375 w 6839381"/>
              <a:gd name="connsiteY152" fmla="*/ 509286 h 4653023"/>
              <a:gd name="connsiteX153" fmla="*/ 6377651 w 6839381"/>
              <a:gd name="connsiteY153" fmla="*/ 428263 h 4653023"/>
              <a:gd name="connsiteX154" fmla="*/ 6319777 w 6839381"/>
              <a:gd name="connsiteY154" fmla="*/ 370390 h 4653023"/>
              <a:gd name="connsiteX155" fmla="*/ 6261904 w 6839381"/>
              <a:gd name="connsiteY155" fmla="*/ 312517 h 4653023"/>
              <a:gd name="connsiteX156" fmla="*/ 6204030 w 6839381"/>
              <a:gd name="connsiteY156" fmla="*/ 266218 h 4653023"/>
              <a:gd name="connsiteX157" fmla="*/ 6169306 w 6839381"/>
              <a:gd name="connsiteY157" fmla="*/ 231494 h 4653023"/>
              <a:gd name="connsiteX158" fmla="*/ 6134582 w 6839381"/>
              <a:gd name="connsiteY158" fmla="*/ 219919 h 4653023"/>
              <a:gd name="connsiteX159" fmla="*/ 6065134 w 6839381"/>
              <a:gd name="connsiteY159" fmla="*/ 173620 h 4653023"/>
              <a:gd name="connsiteX160" fmla="*/ 6030410 w 6839381"/>
              <a:gd name="connsiteY160" fmla="*/ 150471 h 4653023"/>
              <a:gd name="connsiteX161" fmla="*/ 5960962 w 6839381"/>
              <a:gd name="connsiteY161" fmla="*/ 115747 h 4653023"/>
              <a:gd name="connsiteX162" fmla="*/ 5926238 w 6839381"/>
              <a:gd name="connsiteY162" fmla="*/ 104172 h 4653023"/>
              <a:gd name="connsiteX163" fmla="*/ 5833641 w 6839381"/>
              <a:gd name="connsiteY163" fmla="*/ 81023 h 4653023"/>
              <a:gd name="connsiteX164" fmla="*/ 5798917 w 6839381"/>
              <a:gd name="connsiteY164" fmla="*/ 69448 h 4653023"/>
              <a:gd name="connsiteX165" fmla="*/ 5660020 w 6839381"/>
              <a:gd name="connsiteY165" fmla="*/ 46299 h 4653023"/>
              <a:gd name="connsiteX166" fmla="*/ 5613722 w 6839381"/>
              <a:gd name="connsiteY166" fmla="*/ 34724 h 4653023"/>
              <a:gd name="connsiteX167" fmla="*/ 5347504 w 6839381"/>
              <a:gd name="connsiteY167" fmla="*/ 23150 h 4653023"/>
              <a:gd name="connsiteX168" fmla="*/ 3472405 w 6839381"/>
              <a:gd name="connsiteY168" fmla="*/ 46299 h 4653023"/>
              <a:gd name="connsiteX169" fmla="*/ 3356658 w 6839381"/>
              <a:gd name="connsiteY169" fmla="*/ 57874 h 4653023"/>
              <a:gd name="connsiteX170" fmla="*/ 2870522 w 6839381"/>
              <a:gd name="connsiteY170" fmla="*/ 81023 h 4653023"/>
              <a:gd name="connsiteX171" fmla="*/ 1875099 w 6839381"/>
              <a:gd name="connsiteY171" fmla="*/ 57874 h 4653023"/>
              <a:gd name="connsiteX172" fmla="*/ 1747777 w 6839381"/>
              <a:gd name="connsiteY172" fmla="*/ 23150 h 4653023"/>
              <a:gd name="connsiteX173" fmla="*/ 1446836 w 6839381"/>
              <a:gd name="connsiteY173" fmla="*/ 0 h 4653023"/>
              <a:gd name="connsiteX174" fmla="*/ 810228 w 6839381"/>
              <a:gd name="connsiteY174" fmla="*/ 11575 h 4653023"/>
              <a:gd name="connsiteX175" fmla="*/ 717630 w 6839381"/>
              <a:gd name="connsiteY175" fmla="*/ 23150 h 4653023"/>
              <a:gd name="connsiteX176" fmla="*/ 625033 w 6839381"/>
              <a:gd name="connsiteY176" fmla="*/ 46299 h 4653023"/>
              <a:gd name="connsiteX177" fmla="*/ 567160 w 6839381"/>
              <a:gd name="connsiteY177" fmla="*/ 92598 h 4653023"/>
              <a:gd name="connsiteX178" fmla="*/ 532436 w 6839381"/>
              <a:gd name="connsiteY178" fmla="*/ 115747 h 4653023"/>
              <a:gd name="connsiteX179" fmla="*/ 509286 w 6839381"/>
              <a:gd name="connsiteY179" fmla="*/ 138896 h 4653023"/>
              <a:gd name="connsiteX180" fmla="*/ 474562 w 6839381"/>
              <a:gd name="connsiteY180" fmla="*/ 150471 h 4653023"/>
              <a:gd name="connsiteX181" fmla="*/ 428263 w 6839381"/>
              <a:gd name="connsiteY181" fmla="*/ 173620 h 4653023"/>
              <a:gd name="connsiteX182" fmla="*/ 324091 w 6839381"/>
              <a:gd name="connsiteY182" fmla="*/ 266218 h 4653023"/>
              <a:gd name="connsiteX183" fmla="*/ 300942 w 6839381"/>
              <a:gd name="connsiteY183" fmla="*/ 300942 h 4653023"/>
              <a:gd name="connsiteX184" fmla="*/ 254643 w 6839381"/>
              <a:gd name="connsiteY184" fmla="*/ 347241 h 4653023"/>
              <a:gd name="connsiteX185" fmla="*/ 231494 w 6839381"/>
              <a:gd name="connsiteY185" fmla="*/ 416689 h 4653023"/>
              <a:gd name="connsiteX186" fmla="*/ 219919 w 6839381"/>
              <a:gd name="connsiteY186" fmla="*/ 451413 h 4653023"/>
              <a:gd name="connsiteX187" fmla="*/ 208344 w 6839381"/>
              <a:gd name="connsiteY187" fmla="*/ 497712 h 4653023"/>
              <a:gd name="connsiteX188" fmla="*/ 162046 w 6839381"/>
              <a:gd name="connsiteY188" fmla="*/ 567160 h 4653023"/>
              <a:gd name="connsiteX189" fmla="*/ 150471 w 6839381"/>
              <a:gd name="connsiteY189" fmla="*/ 613458 h 4653023"/>
              <a:gd name="connsiteX190" fmla="*/ 127322 w 6839381"/>
              <a:gd name="connsiteY190" fmla="*/ 659757 h 4653023"/>
              <a:gd name="connsiteX191" fmla="*/ 81023 w 6839381"/>
              <a:gd name="connsiteY191" fmla="*/ 787079 h 4653023"/>
              <a:gd name="connsiteX192" fmla="*/ 69448 w 6839381"/>
              <a:gd name="connsiteY192" fmla="*/ 891251 h 4653023"/>
              <a:gd name="connsiteX193" fmla="*/ 57874 w 6839381"/>
              <a:gd name="connsiteY193" fmla="*/ 937550 h 4653023"/>
              <a:gd name="connsiteX194" fmla="*/ 46299 w 6839381"/>
              <a:gd name="connsiteY194" fmla="*/ 995423 h 4653023"/>
              <a:gd name="connsiteX195" fmla="*/ 23149 w 6839381"/>
              <a:gd name="connsiteY195" fmla="*/ 1099595 h 4653023"/>
              <a:gd name="connsiteX196" fmla="*/ 0 w 6839381"/>
              <a:gd name="connsiteY196" fmla="*/ 1261641 h 4653023"/>
              <a:gd name="connsiteX197" fmla="*/ 23149 w 6839381"/>
              <a:gd name="connsiteY197" fmla="*/ 2210765 h 4653023"/>
              <a:gd name="connsiteX198" fmla="*/ 34724 w 6839381"/>
              <a:gd name="connsiteY198" fmla="*/ 2384385 h 4653023"/>
              <a:gd name="connsiteX199" fmla="*/ 46299 w 6839381"/>
              <a:gd name="connsiteY199" fmla="*/ 2453833 h 4653023"/>
              <a:gd name="connsiteX200" fmla="*/ 81023 w 6839381"/>
              <a:gd name="connsiteY200" fmla="*/ 2708476 h 4653023"/>
              <a:gd name="connsiteX201" fmla="*/ 115747 w 6839381"/>
              <a:gd name="connsiteY201" fmla="*/ 3067291 h 4653023"/>
              <a:gd name="connsiteX202" fmla="*/ 138896 w 6839381"/>
              <a:gd name="connsiteY202" fmla="*/ 3275636 h 4653023"/>
              <a:gd name="connsiteX203" fmla="*/ 162046 w 6839381"/>
              <a:gd name="connsiteY203" fmla="*/ 3414532 h 4653023"/>
              <a:gd name="connsiteX204" fmla="*/ 185195 w 6839381"/>
              <a:gd name="connsiteY204" fmla="*/ 3495555 h 4653023"/>
              <a:gd name="connsiteX205" fmla="*/ 231494 w 6839381"/>
              <a:gd name="connsiteY205" fmla="*/ 3576577 h 4653023"/>
              <a:gd name="connsiteX206" fmla="*/ 266218 w 6839381"/>
              <a:gd name="connsiteY206" fmla="*/ 3634451 h 4653023"/>
              <a:gd name="connsiteX207" fmla="*/ 324091 w 6839381"/>
              <a:gd name="connsiteY207" fmla="*/ 3703899 h 4653023"/>
              <a:gd name="connsiteX208" fmla="*/ 381965 w 6839381"/>
              <a:gd name="connsiteY208" fmla="*/ 3796496 h 4653023"/>
              <a:gd name="connsiteX209" fmla="*/ 439838 w 6839381"/>
              <a:gd name="connsiteY209" fmla="*/ 3877519 h 4653023"/>
              <a:gd name="connsiteX210" fmla="*/ 462987 w 6839381"/>
              <a:gd name="connsiteY210" fmla="*/ 3900669 h 4653023"/>
              <a:gd name="connsiteX211" fmla="*/ 497711 w 6839381"/>
              <a:gd name="connsiteY211" fmla="*/ 3923818 h 4653023"/>
              <a:gd name="connsiteX212" fmla="*/ 544010 w 6839381"/>
              <a:gd name="connsiteY212" fmla="*/ 3970117 h 4653023"/>
              <a:gd name="connsiteX213" fmla="*/ 590309 w 6839381"/>
              <a:gd name="connsiteY213" fmla="*/ 3993266 h 4653023"/>
              <a:gd name="connsiteX214" fmla="*/ 625033 w 6839381"/>
              <a:gd name="connsiteY214" fmla="*/ 4016415 h 4653023"/>
              <a:gd name="connsiteX215" fmla="*/ 682906 w 6839381"/>
              <a:gd name="connsiteY215" fmla="*/ 4062714 h 4653023"/>
              <a:gd name="connsiteX216" fmla="*/ 752355 w 6839381"/>
              <a:gd name="connsiteY216" fmla="*/ 4085863 h 4653023"/>
              <a:gd name="connsiteX217" fmla="*/ 775504 w 6839381"/>
              <a:gd name="connsiteY217" fmla="*/ 4109013 h 4653023"/>
              <a:gd name="connsiteX218" fmla="*/ 810228 w 6839381"/>
              <a:gd name="connsiteY218" fmla="*/ 4120588 h 4653023"/>
              <a:gd name="connsiteX219" fmla="*/ 856527 w 6839381"/>
              <a:gd name="connsiteY219" fmla="*/ 4143737 h 4653023"/>
              <a:gd name="connsiteX220" fmla="*/ 891251 w 6839381"/>
              <a:gd name="connsiteY220" fmla="*/ 4166886 h 4653023"/>
              <a:gd name="connsiteX221" fmla="*/ 925975 w 6839381"/>
              <a:gd name="connsiteY221" fmla="*/ 4178461 h 4653023"/>
              <a:gd name="connsiteX222" fmla="*/ 972274 w 6839381"/>
              <a:gd name="connsiteY222" fmla="*/ 4201610 h 4653023"/>
              <a:gd name="connsiteX223" fmla="*/ 1006998 w 6839381"/>
              <a:gd name="connsiteY223" fmla="*/ 4213185 h 4653023"/>
              <a:gd name="connsiteX224" fmla="*/ 1041722 w 6839381"/>
              <a:gd name="connsiteY224" fmla="*/ 4236334 h 4653023"/>
              <a:gd name="connsiteX225" fmla="*/ 1111170 w 6839381"/>
              <a:gd name="connsiteY225" fmla="*/ 4259484 h 4653023"/>
              <a:gd name="connsiteX226" fmla="*/ 1145894 w 6839381"/>
              <a:gd name="connsiteY226" fmla="*/ 4271058 h 4653023"/>
              <a:gd name="connsiteX227" fmla="*/ 1169043 w 6839381"/>
              <a:gd name="connsiteY227" fmla="*/ 4294208 h 4653023"/>
              <a:gd name="connsiteX228" fmla="*/ 1250066 w 6839381"/>
              <a:gd name="connsiteY228" fmla="*/ 4317357 h 4653023"/>
              <a:gd name="connsiteX229" fmla="*/ 1342663 w 6839381"/>
              <a:gd name="connsiteY229" fmla="*/ 4340507 h 4653023"/>
              <a:gd name="connsiteX230" fmla="*/ 1574157 w 6839381"/>
              <a:gd name="connsiteY230" fmla="*/ 4328932 h 4653023"/>
              <a:gd name="connsiteX231" fmla="*/ 1643605 w 6839381"/>
              <a:gd name="connsiteY231" fmla="*/ 4305782 h 4653023"/>
              <a:gd name="connsiteX232" fmla="*/ 1678329 w 6839381"/>
              <a:gd name="connsiteY232" fmla="*/ 4294208 h 4653023"/>
              <a:gd name="connsiteX233" fmla="*/ 2118167 w 6839381"/>
              <a:gd name="connsiteY233" fmla="*/ 4282633 h 4653023"/>
              <a:gd name="connsiteX234" fmla="*/ 2152891 w 6839381"/>
              <a:gd name="connsiteY234" fmla="*/ 4271058 h 4653023"/>
              <a:gd name="connsiteX235" fmla="*/ 2233914 w 6839381"/>
              <a:gd name="connsiteY235" fmla="*/ 4247909 h 4653023"/>
              <a:gd name="connsiteX236" fmla="*/ 2268638 w 6839381"/>
              <a:gd name="connsiteY236" fmla="*/ 4224760 h 4653023"/>
              <a:gd name="connsiteX237" fmla="*/ 2291787 w 6839381"/>
              <a:gd name="connsiteY237" fmla="*/ 4201610 h 4653023"/>
              <a:gd name="connsiteX238" fmla="*/ 2326511 w 6839381"/>
              <a:gd name="connsiteY238" fmla="*/ 4190036 h 4653023"/>
              <a:gd name="connsiteX239" fmla="*/ 2384385 w 6839381"/>
              <a:gd name="connsiteY239" fmla="*/ 4132162 h 4653023"/>
              <a:gd name="connsiteX240" fmla="*/ 2419109 w 6839381"/>
              <a:gd name="connsiteY240" fmla="*/ 4062714 h 4653023"/>
              <a:gd name="connsiteX241" fmla="*/ 2407534 w 6839381"/>
              <a:gd name="connsiteY241" fmla="*/ 3970117 h 4653023"/>
              <a:gd name="connsiteX242" fmla="*/ 2384385 w 6839381"/>
              <a:gd name="connsiteY242" fmla="*/ 3946967 h 4653023"/>
              <a:gd name="connsiteX243" fmla="*/ 2349661 w 6839381"/>
              <a:gd name="connsiteY243" fmla="*/ 3923818 h 4653023"/>
              <a:gd name="connsiteX244" fmla="*/ 2326511 w 6839381"/>
              <a:gd name="connsiteY244" fmla="*/ 3900669 h 4653023"/>
              <a:gd name="connsiteX245" fmla="*/ 2291787 w 6839381"/>
              <a:gd name="connsiteY245" fmla="*/ 3889094 h 4653023"/>
              <a:gd name="connsiteX246" fmla="*/ 2257063 w 6839381"/>
              <a:gd name="connsiteY246" fmla="*/ 3865945 h 4653023"/>
              <a:gd name="connsiteX247" fmla="*/ 2187615 w 6839381"/>
              <a:gd name="connsiteY247" fmla="*/ 3842795 h 4653023"/>
              <a:gd name="connsiteX248" fmla="*/ 2118167 w 6839381"/>
              <a:gd name="connsiteY248" fmla="*/ 3819646 h 4653023"/>
              <a:gd name="connsiteX249" fmla="*/ 2083443 w 6839381"/>
              <a:gd name="connsiteY249" fmla="*/ 3808071 h 4653023"/>
              <a:gd name="connsiteX250" fmla="*/ 2037144 w 6839381"/>
              <a:gd name="connsiteY250" fmla="*/ 3796496 h 4653023"/>
              <a:gd name="connsiteX251" fmla="*/ 1932972 w 6839381"/>
              <a:gd name="connsiteY251" fmla="*/ 3773347 h 4653023"/>
              <a:gd name="connsiteX252" fmla="*/ 1863524 w 6839381"/>
              <a:gd name="connsiteY252" fmla="*/ 3750198 h 4653023"/>
              <a:gd name="connsiteX253" fmla="*/ 1828800 w 6839381"/>
              <a:gd name="connsiteY253" fmla="*/ 3738623 h 4653023"/>
              <a:gd name="connsiteX254" fmla="*/ 1794076 w 6839381"/>
              <a:gd name="connsiteY254" fmla="*/ 3727048 h 4653023"/>
              <a:gd name="connsiteX255" fmla="*/ 1759352 w 6839381"/>
              <a:gd name="connsiteY255" fmla="*/ 3900668 h 4653023"/>
              <a:gd name="connsiteX256" fmla="*/ 1736203 w 6839381"/>
              <a:gd name="connsiteY256" fmla="*/ 3877519 h 4653023"/>
              <a:gd name="connsiteX257" fmla="*/ 1713053 w 6839381"/>
              <a:gd name="connsiteY257" fmla="*/ 3842795 h 4653023"/>
              <a:gd name="connsiteX258" fmla="*/ 1551008 w 6839381"/>
              <a:gd name="connsiteY258" fmla="*/ 3773347 h 4653023"/>
              <a:gd name="connsiteX259" fmla="*/ 1678329 w 6839381"/>
              <a:gd name="connsiteY259" fmla="*/ 3576577 h 4653023"/>
              <a:gd name="connsiteX260" fmla="*/ 1666755 w 6839381"/>
              <a:gd name="connsiteY260" fmla="*/ 3541853 h 4653023"/>
              <a:gd name="connsiteX261" fmla="*/ 1632030 w 6839381"/>
              <a:gd name="connsiteY261" fmla="*/ 3472405 h 4653023"/>
              <a:gd name="connsiteX262" fmla="*/ 1643605 w 6839381"/>
              <a:gd name="connsiteY262" fmla="*/ 3125165 h 4653023"/>
              <a:gd name="connsiteX263" fmla="*/ 1666755 w 6839381"/>
              <a:gd name="connsiteY263" fmla="*/ 3055717 h 4653023"/>
              <a:gd name="connsiteX264" fmla="*/ 1678329 w 6839381"/>
              <a:gd name="connsiteY264" fmla="*/ 3020993 h 4653023"/>
              <a:gd name="connsiteX265" fmla="*/ 1689904 w 6839381"/>
              <a:gd name="connsiteY265" fmla="*/ 2986269 h 4653023"/>
              <a:gd name="connsiteX266" fmla="*/ 1689904 w 6839381"/>
              <a:gd name="connsiteY266" fmla="*/ 2916820 h 4653023"/>
              <a:gd name="connsiteX0" fmla="*/ 1689904 w 6839381"/>
              <a:gd name="connsiteY0" fmla="*/ 2916820 h 4653023"/>
              <a:gd name="connsiteX1" fmla="*/ 1747777 w 6839381"/>
              <a:gd name="connsiteY1" fmla="*/ 2882096 h 4653023"/>
              <a:gd name="connsiteX2" fmla="*/ 1736203 w 6839381"/>
              <a:gd name="connsiteY2" fmla="*/ 2789499 h 4653023"/>
              <a:gd name="connsiteX3" fmla="*/ 1724628 w 6839381"/>
              <a:gd name="connsiteY3" fmla="*/ 2743200 h 4653023"/>
              <a:gd name="connsiteX4" fmla="*/ 1713053 w 6839381"/>
              <a:gd name="connsiteY4" fmla="*/ 2685327 h 4653023"/>
              <a:gd name="connsiteX5" fmla="*/ 1724628 w 6839381"/>
              <a:gd name="connsiteY5" fmla="*/ 2164466 h 4653023"/>
              <a:gd name="connsiteX6" fmla="*/ 1759352 w 6839381"/>
              <a:gd name="connsiteY6" fmla="*/ 2095018 h 4653023"/>
              <a:gd name="connsiteX7" fmla="*/ 1794076 w 6839381"/>
              <a:gd name="connsiteY7" fmla="*/ 2071869 h 4653023"/>
              <a:gd name="connsiteX8" fmla="*/ 1840375 w 6839381"/>
              <a:gd name="connsiteY8" fmla="*/ 2025570 h 4653023"/>
              <a:gd name="connsiteX9" fmla="*/ 1932972 w 6839381"/>
              <a:gd name="connsiteY9" fmla="*/ 1979271 h 4653023"/>
              <a:gd name="connsiteX10" fmla="*/ 1967696 w 6839381"/>
              <a:gd name="connsiteY10" fmla="*/ 1967696 h 4653023"/>
              <a:gd name="connsiteX11" fmla="*/ 2083443 w 6839381"/>
              <a:gd name="connsiteY11" fmla="*/ 1944547 h 4653023"/>
              <a:gd name="connsiteX12" fmla="*/ 2141317 w 6839381"/>
              <a:gd name="connsiteY12" fmla="*/ 1932972 h 4653023"/>
              <a:gd name="connsiteX13" fmla="*/ 2233914 w 6839381"/>
              <a:gd name="connsiteY13" fmla="*/ 1909823 h 4653023"/>
              <a:gd name="connsiteX14" fmla="*/ 2662177 w 6839381"/>
              <a:gd name="connsiteY14" fmla="*/ 1898248 h 4653023"/>
              <a:gd name="connsiteX15" fmla="*/ 3310360 w 6839381"/>
              <a:gd name="connsiteY15" fmla="*/ 1909823 h 4653023"/>
              <a:gd name="connsiteX16" fmla="*/ 3518704 w 6839381"/>
              <a:gd name="connsiteY16" fmla="*/ 1921398 h 4653023"/>
              <a:gd name="connsiteX17" fmla="*/ 4340506 w 6839381"/>
              <a:gd name="connsiteY17" fmla="*/ 1944547 h 4653023"/>
              <a:gd name="connsiteX18" fmla="*/ 4583575 w 6839381"/>
              <a:gd name="connsiteY18" fmla="*/ 1956122 h 4653023"/>
              <a:gd name="connsiteX19" fmla="*/ 4618299 w 6839381"/>
              <a:gd name="connsiteY19" fmla="*/ 1967696 h 4653023"/>
              <a:gd name="connsiteX20" fmla="*/ 4757195 w 6839381"/>
              <a:gd name="connsiteY20" fmla="*/ 1979271 h 4653023"/>
              <a:gd name="connsiteX21" fmla="*/ 4861367 w 6839381"/>
              <a:gd name="connsiteY21" fmla="*/ 1990846 h 4653023"/>
              <a:gd name="connsiteX22" fmla="*/ 4977114 w 6839381"/>
              <a:gd name="connsiteY22" fmla="*/ 2025570 h 4653023"/>
              <a:gd name="connsiteX23" fmla="*/ 5011838 w 6839381"/>
              <a:gd name="connsiteY23" fmla="*/ 2037145 h 4653023"/>
              <a:gd name="connsiteX24" fmla="*/ 5081286 w 6839381"/>
              <a:gd name="connsiteY24" fmla="*/ 2083443 h 4653023"/>
              <a:gd name="connsiteX25" fmla="*/ 5116010 w 6839381"/>
              <a:gd name="connsiteY25" fmla="*/ 2095018 h 4653023"/>
              <a:gd name="connsiteX26" fmla="*/ 5197033 w 6839381"/>
              <a:gd name="connsiteY26" fmla="*/ 2129742 h 4653023"/>
              <a:gd name="connsiteX27" fmla="*/ 5266481 w 6839381"/>
              <a:gd name="connsiteY27" fmla="*/ 2199190 h 4653023"/>
              <a:gd name="connsiteX28" fmla="*/ 5278056 w 6839381"/>
              <a:gd name="connsiteY28" fmla="*/ 2233914 h 4653023"/>
              <a:gd name="connsiteX29" fmla="*/ 5324355 w 6839381"/>
              <a:gd name="connsiteY29" fmla="*/ 2303362 h 4653023"/>
              <a:gd name="connsiteX30" fmla="*/ 5359079 w 6839381"/>
              <a:gd name="connsiteY30" fmla="*/ 2430684 h 4653023"/>
              <a:gd name="connsiteX31" fmla="*/ 5347504 w 6839381"/>
              <a:gd name="connsiteY31" fmla="*/ 2523281 h 4653023"/>
              <a:gd name="connsiteX32" fmla="*/ 5324355 w 6839381"/>
              <a:gd name="connsiteY32" fmla="*/ 2592729 h 4653023"/>
              <a:gd name="connsiteX33" fmla="*/ 5312780 w 6839381"/>
              <a:gd name="connsiteY33" fmla="*/ 2627453 h 4653023"/>
              <a:gd name="connsiteX34" fmla="*/ 5301205 w 6839381"/>
              <a:gd name="connsiteY34" fmla="*/ 2696901 h 4653023"/>
              <a:gd name="connsiteX35" fmla="*/ 5312780 w 6839381"/>
              <a:gd name="connsiteY35" fmla="*/ 2939970 h 4653023"/>
              <a:gd name="connsiteX36" fmla="*/ 5335929 w 6839381"/>
              <a:gd name="connsiteY36" fmla="*/ 3020993 h 4653023"/>
              <a:gd name="connsiteX37" fmla="*/ 5347504 w 6839381"/>
              <a:gd name="connsiteY37" fmla="*/ 3078866 h 4653023"/>
              <a:gd name="connsiteX38" fmla="*/ 5370653 w 6839381"/>
              <a:gd name="connsiteY38" fmla="*/ 3217762 h 4653023"/>
              <a:gd name="connsiteX39" fmla="*/ 5382228 w 6839381"/>
              <a:gd name="connsiteY39" fmla="*/ 3275636 h 4653023"/>
              <a:gd name="connsiteX40" fmla="*/ 5405377 w 6839381"/>
              <a:gd name="connsiteY40" fmla="*/ 3345084 h 4653023"/>
              <a:gd name="connsiteX41" fmla="*/ 5416952 w 6839381"/>
              <a:gd name="connsiteY41" fmla="*/ 3379808 h 4653023"/>
              <a:gd name="connsiteX42" fmla="*/ 5440101 w 6839381"/>
              <a:gd name="connsiteY42" fmla="*/ 3414532 h 4653023"/>
              <a:gd name="connsiteX43" fmla="*/ 5428527 w 6839381"/>
              <a:gd name="connsiteY43" fmla="*/ 3495555 h 4653023"/>
              <a:gd name="connsiteX44" fmla="*/ 5416952 w 6839381"/>
              <a:gd name="connsiteY44" fmla="*/ 3530279 h 4653023"/>
              <a:gd name="connsiteX45" fmla="*/ 5347504 w 6839381"/>
              <a:gd name="connsiteY45" fmla="*/ 3576577 h 4653023"/>
              <a:gd name="connsiteX46" fmla="*/ 5324355 w 6839381"/>
              <a:gd name="connsiteY46" fmla="*/ 3599727 h 4653023"/>
              <a:gd name="connsiteX47" fmla="*/ 5254906 w 6839381"/>
              <a:gd name="connsiteY47" fmla="*/ 3622876 h 4653023"/>
              <a:gd name="connsiteX48" fmla="*/ 5197033 w 6839381"/>
              <a:gd name="connsiteY48" fmla="*/ 3657600 h 4653023"/>
              <a:gd name="connsiteX49" fmla="*/ 5127585 w 6839381"/>
              <a:gd name="connsiteY49" fmla="*/ 3703899 h 4653023"/>
              <a:gd name="connsiteX50" fmla="*/ 5092861 w 6839381"/>
              <a:gd name="connsiteY50" fmla="*/ 3727048 h 4653023"/>
              <a:gd name="connsiteX51" fmla="*/ 5058137 w 6839381"/>
              <a:gd name="connsiteY51" fmla="*/ 3738623 h 4653023"/>
              <a:gd name="connsiteX52" fmla="*/ 5023413 w 6839381"/>
              <a:gd name="connsiteY52" fmla="*/ 3761772 h 4653023"/>
              <a:gd name="connsiteX53" fmla="*/ 4977114 w 6839381"/>
              <a:gd name="connsiteY53" fmla="*/ 3773347 h 4653023"/>
              <a:gd name="connsiteX54" fmla="*/ 4699322 w 6839381"/>
              <a:gd name="connsiteY54" fmla="*/ 3761772 h 4653023"/>
              <a:gd name="connsiteX55" fmla="*/ 4629874 w 6839381"/>
              <a:gd name="connsiteY55" fmla="*/ 3750198 h 4653023"/>
              <a:gd name="connsiteX56" fmla="*/ 4514127 w 6839381"/>
              <a:gd name="connsiteY56" fmla="*/ 3738623 h 4653023"/>
              <a:gd name="connsiteX57" fmla="*/ 4328932 w 6839381"/>
              <a:gd name="connsiteY57" fmla="*/ 3715474 h 4653023"/>
              <a:gd name="connsiteX58" fmla="*/ 4282633 w 6839381"/>
              <a:gd name="connsiteY58" fmla="*/ 3703899 h 4653023"/>
              <a:gd name="connsiteX59" fmla="*/ 4213185 w 6839381"/>
              <a:gd name="connsiteY59" fmla="*/ 3842795 h 4653023"/>
              <a:gd name="connsiteX60" fmla="*/ 4143737 w 6839381"/>
              <a:gd name="connsiteY60" fmla="*/ 3831221 h 4653023"/>
              <a:gd name="connsiteX61" fmla="*/ 4097438 w 6839381"/>
              <a:gd name="connsiteY61" fmla="*/ 3808071 h 4653023"/>
              <a:gd name="connsiteX62" fmla="*/ 3958542 w 6839381"/>
              <a:gd name="connsiteY62" fmla="*/ 3819646 h 4653023"/>
              <a:gd name="connsiteX63" fmla="*/ 3923818 w 6839381"/>
              <a:gd name="connsiteY63" fmla="*/ 3761772 h 4653023"/>
              <a:gd name="connsiteX64" fmla="*/ 3877519 w 6839381"/>
              <a:gd name="connsiteY64" fmla="*/ 3611301 h 4653023"/>
              <a:gd name="connsiteX65" fmla="*/ 3842795 w 6839381"/>
              <a:gd name="connsiteY65" fmla="*/ 3599727 h 4653023"/>
              <a:gd name="connsiteX66" fmla="*/ 3761772 w 6839381"/>
              <a:gd name="connsiteY66" fmla="*/ 3588152 h 4653023"/>
              <a:gd name="connsiteX67" fmla="*/ 3206187 w 6839381"/>
              <a:gd name="connsiteY67" fmla="*/ 3565003 h 4653023"/>
              <a:gd name="connsiteX68" fmla="*/ 2951544 w 6839381"/>
              <a:gd name="connsiteY68" fmla="*/ 3576577 h 4653023"/>
              <a:gd name="connsiteX69" fmla="*/ 2905246 w 6839381"/>
              <a:gd name="connsiteY69" fmla="*/ 3588152 h 4653023"/>
              <a:gd name="connsiteX70" fmla="*/ 2835798 w 6839381"/>
              <a:gd name="connsiteY70" fmla="*/ 3611301 h 4653023"/>
              <a:gd name="connsiteX71" fmla="*/ 2801074 w 6839381"/>
              <a:gd name="connsiteY71" fmla="*/ 3634451 h 4653023"/>
              <a:gd name="connsiteX72" fmla="*/ 2766349 w 6839381"/>
              <a:gd name="connsiteY72" fmla="*/ 3646026 h 4653023"/>
              <a:gd name="connsiteX73" fmla="*/ 2673752 w 6839381"/>
              <a:gd name="connsiteY73" fmla="*/ 3715474 h 4653023"/>
              <a:gd name="connsiteX74" fmla="*/ 2639028 w 6839381"/>
              <a:gd name="connsiteY74" fmla="*/ 3738623 h 4653023"/>
              <a:gd name="connsiteX75" fmla="*/ 2581155 w 6839381"/>
              <a:gd name="connsiteY75" fmla="*/ 3796496 h 4653023"/>
              <a:gd name="connsiteX76" fmla="*/ 2558005 w 6839381"/>
              <a:gd name="connsiteY76" fmla="*/ 3831220 h 4653023"/>
              <a:gd name="connsiteX77" fmla="*/ 2534856 w 6839381"/>
              <a:gd name="connsiteY77" fmla="*/ 3854370 h 4653023"/>
              <a:gd name="connsiteX78" fmla="*/ 2523281 w 6839381"/>
              <a:gd name="connsiteY78" fmla="*/ 3889094 h 4653023"/>
              <a:gd name="connsiteX79" fmla="*/ 2488557 w 6839381"/>
              <a:gd name="connsiteY79" fmla="*/ 3958542 h 4653023"/>
              <a:gd name="connsiteX80" fmla="*/ 2500132 w 6839381"/>
              <a:gd name="connsiteY80" fmla="*/ 4305782 h 4653023"/>
              <a:gd name="connsiteX81" fmla="*/ 2546430 w 6839381"/>
              <a:gd name="connsiteY81" fmla="*/ 4409955 h 4653023"/>
              <a:gd name="connsiteX82" fmla="*/ 2465407 w 6839381"/>
              <a:gd name="connsiteY82" fmla="*/ 4653023 h 4653023"/>
              <a:gd name="connsiteX83" fmla="*/ 2708476 w 6839381"/>
              <a:gd name="connsiteY83" fmla="*/ 4502552 h 4653023"/>
              <a:gd name="connsiteX84" fmla="*/ 2777924 w 6839381"/>
              <a:gd name="connsiteY84" fmla="*/ 4525701 h 4653023"/>
              <a:gd name="connsiteX85" fmla="*/ 2824223 w 6839381"/>
              <a:gd name="connsiteY85" fmla="*/ 4537276 h 4653023"/>
              <a:gd name="connsiteX86" fmla="*/ 2928395 w 6839381"/>
              <a:gd name="connsiteY86" fmla="*/ 4560426 h 4653023"/>
              <a:gd name="connsiteX87" fmla="*/ 3032567 w 6839381"/>
              <a:gd name="connsiteY87" fmla="*/ 4572000 h 4653023"/>
              <a:gd name="connsiteX88" fmla="*/ 3275636 w 6839381"/>
              <a:gd name="connsiteY88" fmla="*/ 4583575 h 4653023"/>
              <a:gd name="connsiteX89" fmla="*/ 3750198 w 6839381"/>
              <a:gd name="connsiteY89" fmla="*/ 4572000 h 4653023"/>
              <a:gd name="connsiteX90" fmla="*/ 3831220 w 6839381"/>
              <a:gd name="connsiteY90" fmla="*/ 4560426 h 4653023"/>
              <a:gd name="connsiteX91" fmla="*/ 4166886 w 6839381"/>
              <a:gd name="connsiteY91" fmla="*/ 4537276 h 4653023"/>
              <a:gd name="connsiteX92" fmla="*/ 4259484 w 6839381"/>
              <a:gd name="connsiteY92" fmla="*/ 4525701 h 4653023"/>
              <a:gd name="connsiteX93" fmla="*/ 4363656 w 6839381"/>
              <a:gd name="connsiteY93" fmla="*/ 4514127 h 4653023"/>
              <a:gd name="connsiteX94" fmla="*/ 4421529 w 6839381"/>
              <a:gd name="connsiteY94" fmla="*/ 4502552 h 4653023"/>
              <a:gd name="connsiteX95" fmla="*/ 4456253 w 6839381"/>
              <a:gd name="connsiteY95" fmla="*/ 4490977 h 4653023"/>
              <a:gd name="connsiteX96" fmla="*/ 4641448 w 6839381"/>
              <a:gd name="connsiteY96" fmla="*/ 4467828 h 4653023"/>
              <a:gd name="connsiteX97" fmla="*/ 4687747 w 6839381"/>
              <a:gd name="connsiteY97" fmla="*/ 4456253 h 4653023"/>
              <a:gd name="connsiteX98" fmla="*/ 4849792 w 6839381"/>
              <a:gd name="connsiteY98" fmla="*/ 4433104 h 4653023"/>
              <a:gd name="connsiteX99" fmla="*/ 4907666 w 6839381"/>
              <a:gd name="connsiteY99" fmla="*/ 4421529 h 4653023"/>
              <a:gd name="connsiteX100" fmla="*/ 4953965 w 6839381"/>
              <a:gd name="connsiteY100" fmla="*/ 4409955 h 4653023"/>
              <a:gd name="connsiteX101" fmla="*/ 5023413 w 6839381"/>
              <a:gd name="connsiteY101" fmla="*/ 4398380 h 4653023"/>
              <a:gd name="connsiteX102" fmla="*/ 5139160 w 6839381"/>
              <a:gd name="connsiteY102" fmla="*/ 4375231 h 4653023"/>
              <a:gd name="connsiteX103" fmla="*/ 5324355 w 6839381"/>
              <a:gd name="connsiteY103" fmla="*/ 4352081 h 4653023"/>
              <a:gd name="connsiteX104" fmla="*/ 5359079 w 6839381"/>
              <a:gd name="connsiteY104" fmla="*/ 4340507 h 4653023"/>
              <a:gd name="connsiteX105" fmla="*/ 5544274 w 6839381"/>
              <a:gd name="connsiteY105" fmla="*/ 4317357 h 4653023"/>
              <a:gd name="connsiteX106" fmla="*/ 5671595 w 6839381"/>
              <a:gd name="connsiteY106" fmla="*/ 4294208 h 4653023"/>
              <a:gd name="connsiteX107" fmla="*/ 5798917 w 6839381"/>
              <a:gd name="connsiteY107" fmla="*/ 4271058 h 4653023"/>
              <a:gd name="connsiteX108" fmla="*/ 5891514 w 6839381"/>
              <a:gd name="connsiteY108" fmla="*/ 4236334 h 4653023"/>
              <a:gd name="connsiteX109" fmla="*/ 5995686 w 6839381"/>
              <a:gd name="connsiteY109" fmla="*/ 4213185 h 4653023"/>
              <a:gd name="connsiteX110" fmla="*/ 6041985 w 6839381"/>
              <a:gd name="connsiteY110" fmla="*/ 4190036 h 4653023"/>
              <a:gd name="connsiteX111" fmla="*/ 6111433 w 6839381"/>
              <a:gd name="connsiteY111" fmla="*/ 4166886 h 4653023"/>
              <a:gd name="connsiteX112" fmla="*/ 6146157 w 6839381"/>
              <a:gd name="connsiteY112" fmla="*/ 4155312 h 4653023"/>
              <a:gd name="connsiteX113" fmla="*/ 6204030 w 6839381"/>
              <a:gd name="connsiteY113" fmla="*/ 4143737 h 4653023"/>
              <a:gd name="connsiteX114" fmla="*/ 6273479 w 6839381"/>
              <a:gd name="connsiteY114" fmla="*/ 4109013 h 4653023"/>
              <a:gd name="connsiteX115" fmla="*/ 6296628 w 6839381"/>
              <a:gd name="connsiteY115" fmla="*/ 4074289 h 4653023"/>
              <a:gd name="connsiteX116" fmla="*/ 6366076 w 6839381"/>
              <a:gd name="connsiteY116" fmla="*/ 4016415 h 4653023"/>
              <a:gd name="connsiteX117" fmla="*/ 6389225 w 6839381"/>
              <a:gd name="connsiteY117" fmla="*/ 3981691 h 4653023"/>
              <a:gd name="connsiteX118" fmla="*/ 6423949 w 6839381"/>
              <a:gd name="connsiteY118" fmla="*/ 3935393 h 4653023"/>
              <a:gd name="connsiteX119" fmla="*/ 6470248 w 6839381"/>
              <a:gd name="connsiteY119" fmla="*/ 3854370 h 4653023"/>
              <a:gd name="connsiteX120" fmla="*/ 6493398 w 6839381"/>
              <a:gd name="connsiteY120" fmla="*/ 3796496 h 4653023"/>
              <a:gd name="connsiteX121" fmla="*/ 6551271 w 6839381"/>
              <a:gd name="connsiteY121" fmla="*/ 3727048 h 4653023"/>
              <a:gd name="connsiteX122" fmla="*/ 6585995 w 6839381"/>
              <a:gd name="connsiteY122" fmla="*/ 3634451 h 4653023"/>
              <a:gd name="connsiteX123" fmla="*/ 6632294 w 6839381"/>
              <a:gd name="connsiteY123" fmla="*/ 3565003 h 4653023"/>
              <a:gd name="connsiteX124" fmla="*/ 6643868 w 6839381"/>
              <a:gd name="connsiteY124" fmla="*/ 3530279 h 4653023"/>
              <a:gd name="connsiteX125" fmla="*/ 6667018 w 6839381"/>
              <a:gd name="connsiteY125" fmla="*/ 3507129 h 4653023"/>
              <a:gd name="connsiteX126" fmla="*/ 6678592 w 6839381"/>
              <a:gd name="connsiteY126" fmla="*/ 3460831 h 4653023"/>
              <a:gd name="connsiteX127" fmla="*/ 6701742 w 6839381"/>
              <a:gd name="connsiteY127" fmla="*/ 3426107 h 4653023"/>
              <a:gd name="connsiteX128" fmla="*/ 6713317 w 6839381"/>
              <a:gd name="connsiteY128" fmla="*/ 3391382 h 4653023"/>
              <a:gd name="connsiteX129" fmla="*/ 6748041 w 6839381"/>
              <a:gd name="connsiteY129" fmla="*/ 3264061 h 4653023"/>
              <a:gd name="connsiteX130" fmla="*/ 6771190 w 6839381"/>
              <a:gd name="connsiteY130" fmla="*/ 3217762 h 4653023"/>
              <a:gd name="connsiteX131" fmla="*/ 6794339 w 6839381"/>
              <a:gd name="connsiteY131" fmla="*/ 3113590 h 4653023"/>
              <a:gd name="connsiteX132" fmla="*/ 6817489 w 6839381"/>
              <a:gd name="connsiteY132" fmla="*/ 2974694 h 4653023"/>
              <a:gd name="connsiteX133" fmla="*/ 6829063 w 6839381"/>
              <a:gd name="connsiteY133" fmla="*/ 2743200 h 4653023"/>
              <a:gd name="connsiteX134" fmla="*/ 6805914 w 6839381"/>
              <a:gd name="connsiteY134" fmla="*/ 1990846 h 4653023"/>
              <a:gd name="connsiteX135" fmla="*/ 6782765 w 6839381"/>
              <a:gd name="connsiteY135" fmla="*/ 1828800 h 4653023"/>
              <a:gd name="connsiteX136" fmla="*/ 6771190 w 6839381"/>
              <a:gd name="connsiteY136" fmla="*/ 1736203 h 4653023"/>
              <a:gd name="connsiteX137" fmla="*/ 6759615 w 6839381"/>
              <a:gd name="connsiteY137" fmla="*/ 1678329 h 4653023"/>
              <a:gd name="connsiteX138" fmla="*/ 6748041 w 6839381"/>
              <a:gd name="connsiteY138" fmla="*/ 1608881 h 4653023"/>
              <a:gd name="connsiteX139" fmla="*/ 6724891 w 6839381"/>
              <a:gd name="connsiteY139" fmla="*/ 1562582 h 4653023"/>
              <a:gd name="connsiteX140" fmla="*/ 6713317 w 6839381"/>
              <a:gd name="connsiteY140" fmla="*/ 1516284 h 4653023"/>
              <a:gd name="connsiteX141" fmla="*/ 6690167 w 6839381"/>
              <a:gd name="connsiteY141" fmla="*/ 1423686 h 4653023"/>
              <a:gd name="connsiteX142" fmla="*/ 6643868 w 6839381"/>
              <a:gd name="connsiteY142" fmla="*/ 1342663 h 4653023"/>
              <a:gd name="connsiteX143" fmla="*/ 6620719 w 6839381"/>
              <a:gd name="connsiteY143" fmla="*/ 1273215 h 4653023"/>
              <a:gd name="connsiteX144" fmla="*/ 6597570 w 6839381"/>
              <a:gd name="connsiteY144" fmla="*/ 1238491 h 4653023"/>
              <a:gd name="connsiteX145" fmla="*/ 6574420 w 6839381"/>
              <a:gd name="connsiteY145" fmla="*/ 1157469 h 4653023"/>
              <a:gd name="connsiteX146" fmla="*/ 6551271 w 6839381"/>
              <a:gd name="connsiteY146" fmla="*/ 1041722 h 4653023"/>
              <a:gd name="connsiteX147" fmla="*/ 6528122 w 6839381"/>
              <a:gd name="connsiteY147" fmla="*/ 821803 h 4653023"/>
              <a:gd name="connsiteX148" fmla="*/ 6504972 w 6839381"/>
              <a:gd name="connsiteY148" fmla="*/ 775504 h 4653023"/>
              <a:gd name="connsiteX149" fmla="*/ 6470248 w 6839381"/>
              <a:gd name="connsiteY149" fmla="*/ 625033 h 4653023"/>
              <a:gd name="connsiteX150" fmla="*/ 6447099 w 6839381"/>
              <a:gd name="connsiteY150" fmla="*/ 578734 h 4653023"/>
              <a:gd name="connsiteX151" fmla="*/ 6435524 w 6839381"/>
              <a:gd name="connsiteY151" fmla="*/ 544010 h 4653023"/>
              <a:gd name="connsiteX152" fmla="*/ 6412375 w 6839381"/>
              <a:gd name="connsiteY152" fmla="*/ 509286 h 4653023"/>
              <a:gd name="connsiteX153" fmla="*/ 6377651 w 6839381"/>
              <a:gd name="connsiteY153" fmla="*/ 428263 h 4653023"/>
              <a:gd name="connsiteX154" fmla="*/ 6319777 w 6839381"/>
              <a:gd name="connsiteY154" fmla="*/ 370390 h 4653023"/>
              <a:gd name="connsiteX155" fmla="*/ 6261904 w 6839381"/>
              <a:gd name="connsiteY155" fmla="*/ 312517 h 4653023"/>
              <a:gd name="connsiteX156" fmla="*/ 6204030 w 6839381"/>
              <a:gd name="connsiteY156" fmla="*/ 266218 h 4653023"/>
              <a:gd name="connsiteX157" fmla="*/ 6169306 w 6839381"/>
              <a:gd name="connsiteY157" fmla="*/ 231494 h 4653023"/>
              <a:gd name="connsiteX158" fmla="*/ 6134582 w 6839381"/>
              <a:gd name="connsiteY158" fmla="*/ 219919 h 4653023"/>
              <a:gd name="connsiteX159" fmla="*/ 6065134 w 6839381"/>
              <a:gd name="connsiteY159" fmla="*/ 173620 h 4653023"/>
              <a:gd name="connsiteX160" fmla="*/ 6030410 w 6839381"/>
              <a:gd name="connsiteY160" fmla="*/ 150471 h 4653023"/>
              <a:gd name="connsiteX161" fmla="*/ 5960962 w 6839381"/>
              <a:gd name="connsiteY161" fmla="*/ 115747 h 4653023"/>
              <a:gd name="connsiteX162" fmla="*/ 5926238 w 6839381"/>
              <a:gd name="connsiteY162" fmla="*/ 104172 h 4653023"/>
              <a:gd name="connsiteX163" fmla="*/ 5833641 w 6839381"/>
              <a:gd name="connsiteY163" fmla="*/ 81023 h 4653023"/>
              <a:gd name="connsiteX164" fmla="*/ 5798917 w 6839381"/>
              <a:gd name="connsiteY164" fmla="*/ 69448 h 4653023"/>
              <a:gd name="connsiteX165" fmla="*/ 5660020 w 6839381"/>
              <a:gd name="connsiteY165" fmla="*/ 46299 h 4653023"/>
              <a:gd name="connsiteX166" fmla="*/ 5613722 w 6839381"/>
              <a:gd name="connsiteY166" fmla="*/ 34724 h 4653023"/>
              <a:gd name="connsiteX167" fmla="*/ 5347504 w 6839381"/>
              <a:gd name="connsiteY167" fmla="*/ 23150 h 4653023"/>
              <a:gd name="connsiteX168" fmla="*/ 3472405 w 6839381"/>
              <a:gd name="connsiteY168" fmla="*/ 46299 h 4653023"/>
              <a:gd name="connsiteX169" fmla="*/ 3356658 w 6839381"/>
              <a:gd name="connsiteY169" fmla="*/ 57874 h 4653023"/>
              <a:gd name="connsiteX170" fmla="*/ 2870522 w 6839381"/>
              <a:gd name="connsiteY170" fmla="*/ 81023 h 4653023"/>
              <a:gd name="connsiteX171" fmla="*/ 1875099 w 6839381"/>
              <a:gd name="connsiteY171" fmla="*/ 57874 h 4653023"/>
              <a:gd name="connsiteX172" fmla="*/ 1747777 w 6839381"/>
              <a:gd name="connsiteY172" fmla="*/ 23150 h 4653023"/>
              <a:gd name="connsiteX173" fmla="*/ 1446836 w 6839381"/>
              <a:gd name="connsiteY173" fmla="*/ 0 h 4653023"/>
              <a:gd name="connsiteX174" fmla="*/ 810228 w 6839381"/>
              <a:gd name="connsiteY174" fmla="*/ 11575 h 4653023"/>
              <a:gd name="connsiteX175" fmla="*/ 717630 w 6839381"/>
              <a:gd name="connsiteY175" fmla="*/ 23150 h 4653023"/>
              <a:gd name="connsiteX176" fmla="*/ 625033 w 6839381"/>
              <a:gd name="connsiteY176" fmla="*/ 46299 h 4653023"/>
              <a:gd name="connsiteX177" fmla="*/ 567160 w 6839381"/>
              <a:gd name="connsiteY177" fmla="*/ 92598 h 4653023"/>
              <a:gd name="connsiteX178" fmla="*/ 532436 w 6839381"/>
              <a:gd name="connsiteY178" fmla="*/ 115747 h 4653023"/>
              <a:gd name="connsiteX179" fmla="*/ 509286 w 6839381"/>
              <a:gd name="connsiteY179" fmla="*/ 138896 h 4653023"/>
              <a:gd name="connsiteX180" fmla="*/ 474562 w 6839381"/>
              <a:gd name="connsiteY180" fmla="*/ 150471 h 4653023"/>
              <a:gd name="connsiteX181" fmla="*/ 428263 w 6839381"/>
              <a:gd name="connsiteY181" fmla="*/ 173620 h 4653023"/>
              <a:gd name="connsiteX182" fmla="*/ 324091 w 6839381"/>
              <a:gd name="connsiteY182" fmla="*/ 266218 h 4653023"/>
              <a:gd name="connsiteX183" fmla="*/ 300942 w 6839381"/>
              <a:gd name="connsiteY183" fmla="*/ 300942 h 4653023"/>
              <a:gd name="connsiteX184" fmla="*/ 254643 w 6839381"/>
              <a:gd name="connsiteY184" fmla="*/ 347241 h 4653023"/>
              <a:gd name="connsiteX185" fmla="*/ 231494 w 6839381"/>
              <a:gd name="connsiteY185" fmla="*/ 416689 h 4653023"/>
              <a:gd name="connsiteX186" fmla="*/ 219919 w 6839381"/>
              <a:gd name="connsiteY186" fmla="*/ 451413 h 4653023"/>
              <a:gd name="connsiteX187" fmla="*/ 208344 w 6839381"/>
              <a:gd name="connsiteY187" fmla="*/ 497712 h 4653023"/>
              <a:gd name="connsiteX188" fmla="*/ 162046 w 6839381"/>
              <a:gd name="connsiteY188" fmla="*/ 567160 h 4653023"/>
              <a:gd name="connsiteX189" fmla="*/ 150471 w 6839381"/>
              <a:gd name="connsiteY189" fmla="*/ 613458 h 4653023"/>
              <a:gd name="connsiteX190" fmla="*/ 127322 w 6839381"/>
              <a:gd name="connsiteY190" fmla="*/ 659757 h 4653023"/>
              <a:gd name="connsiteX191" fmla="*/ 81023 w 6839381"/>
              <a:gd name="connsiteY191" fmla="*/ 787079 h 4653023"/>
              <a:gd name="connsiteX192" fmla="*/ 69448 w 6839381"/>
              <a:gd name="connsiteY192" fmla="*/ 891251 h 4653023"/>
              <a:gd name="connsiteX193" fmla="*/ 57874 w 6839381"/>
              <a:gd name="connsiteY193" fmla="*/ 937550 h 4653023"/>
              <a:gd name="connsiteX194" fmla="*/ 46299 w 6839381"/>
              <a:gd name="connsiteY194" fmla="*/ 995423 h 4653023"/>
              <a:gd name="connsiteX195" fmla="*/ 23149 w 6839381"/>
              <a:gd name="connsiteY195" fmla="*/ 1099595 h 4653023"/>
              <a:gd name="connsiteX196" fmla="*/ 0 w 6839381"/>
              <a:gd name="connsiteY196" fmla="*/ 1261641 h 4653023"/>
              <a:gd name="connsiteX197" fmla="*/ 23149 w 6839381"/>
              <a:gd name="connsiteY197" fmla="*/ 2210765 h 4653023"/>
              <a:gd name="connsiteX198" fmla="*/ 34724 w 6839381"/>
              <a:gd name="connsiteY198" fmla="*/ 2384385 h 4653023"/>
              <a:gd name="connsiteX199" fmla="*/ 46299 w 6839381"/>
              <a:gd name="connsiteY199" fmla="*/ 2453833 h 4653023"/>
              <a:gd name="connsiteX200" fmla="*/ 81023 w 6839381"/>
              <a:gd name="connsiteY200" fmla="*/ 2708476 h 4653023"/>
              <a:gd name="connsiteX201" fmla="*/ 115747 w 6839381"/>
              <a:gd name="connsiteY201" fmla="*/ 3067291 h 4653023"/>
              <a:gd name="connsiteX202" fmla="*/ 138896 w 6839381"/>
              <a:gd name="connsiteY202" fmla="*/ 3275636 h 4653023"/>
              <a:gd name="connsiteX203" fmla="*/ 162046 w 6839381"/>
              <a:gd name="connsiteY203" fmla="*/ 3414532 h 4653023"/>
              <a:gd name="connsiteX204" fmla="*/ 185195 w 6839381"/>
              <a:gd name="connsiteY204" fmla="*/ 3495555 h 4653023"/>
              <a:gd name="connsiteX205" fmla="*/ 231494 w 6839381"/>
              <a:gd name="connsiteY205" fmla="*/ 3576577 h 4653023"/>
              <a:gd name="connsiteX206" fmla="*/ 266218 w 6839381"/>
              <a:gd name="connsiteY206" fmla="*/ 3634451 h 4653023"/>
              <a:gd name="connsiteX207" fmla="*/ 324091 w 6839381"/>
              <a:gd name="connsiteY207" fmla="*/ 3703899 h 4653023"/>
              <a:gd name="connsiteX208" fmla="*/ 381965 w 6839381"/>
              <a:gd name="connsiteY208" fmla="*/ 3796496 h 4653023"/>
              <a:gd name="connsiteX209" fmla="*/ 439838 w 6839381"/>
              <a:gd name="connsiteY209" fmla="*/ 3877519 h 4653023"/>
              <a:gd name="connsiteX210" fmla="*/ 462987 w 6839381"/>
              <a:gd name="connsiteY210" fmla="*/ 3900669 h 4653023"/>
              <a:gd name="connsiteX211" fmla="*/ 497711 w 6839381"/>
              <a:gd name="connsiteY211" fmla="*/ 3923818 h 4653023"/>
              <a:gd name="connsiteX212" fmla="*/ 544010 w 6839381"/>
              <a:gd name="connsiteY212" fmla="*/ 3970117 h 4653023"/>
              <a:gd name="connsiteX213" fmla="*/ 590309 w 6839381"/>
              <a:gd name="connsiteY213" fmla="*/ 3993266 h 4653023"/>
              <a:gd name="connsiteX214" fmla="*/ 625033 w 6839381"/>
              <a:gd name="connsiteY214" fmla="*/ 4016415 h 4653023"/>
              <a:gd name="connsiteX215" fmla="*/ 682906 w 6839381"/>
              <a:gd name="connsiteY215" fmla="*/ 4062714 h 4653023"/>
              <a:gd name="connsiteX216" fmla="*/ 752355 w 6839381"/>
              <a:gd name="connsiteY216" fmla="*/ 4085863 h 4653023"/>
              <a:gd name="connsiteX217" fmla="*/ 775504 w 6839381"/>
              <a:gd name="connsiteY217" fmla="*/ 4109013 h 4653023"/>
              <a:gd name="connsiteX218" fmla="*/ 810228 w 6839381"/>
              <a:gd name="connsiteY218" fmla="*/ 4120588 h 4653023"/>
              <a:gd name="connsiteX219" fmla="*/ 856527 w 6839381"/>
              <a:gd name="connsiteY219" fmla="*/ 4143737 h 4653023"/>
              <a:gd name="connsiteX220" fmla="*/ 891251 w 6839381"/>
              <a:gd name="connsiteY220" fmla="*/ 4166886 h 4653023"/>
              <a:gd name="connsiteX221" fmla="*/ 925975 w 6839381"/>
              <a:gd name="connsiteY221" fmla="*/ 4178461 h 4653023"/>
              <a:gd name="connsiteX222" fmla="*/ 972274 w 6839381"/>
              <a:gd name="connsiteY222" fmla="*/ 4201610 h 4653023"/>
              <a:gd name="connsiteX223" fmla="*/ 1006998 w 6839381"/>
              <a:gd name="connsiteY223" fmla="*/ 4213185 h 4653023"/>
              <a:gd name="connsiteX224" fmla="*/ 1041722 w 6839381"/>
              <a:gd name="connsiteY224" fmla="*/ 4236334 h 4653023"/>
              <a:gd name="connsiteX225" fmla="*/ 1111170 w 6839381"/>
              <a:gd name="connsiteY225" fmla="*/ 4259484 h 4653023"/>
              <a:gd name="connsiteX226" fmla="*/ 1145894 w 6839381"/>
              <a:gd name="connsiteY226" fmla="*/ 4271058 h 4653023"/>
              <a:gd name="connsiteX227" fmla="*/ 1169043 w 6839381"/>
              <a:gd name="connsiteY227" fmla="*/ 4294208 h 4653023"/>
              <a:gd name="connsiteX228" fmla="*/ 1250066 w 6839381"/>
              <a:gd name="connsiteY228" fmla="*/ 4317357 h 4653023"/>
              <a:gd name="connsiteX229" fmla="*/ 1342663 w 6839381"/>
              <a:gd name="connsiteY229" fmla="*/ 4340507 h 4653023"/>
              <a:gd name="connsiteX230" fmla="*/ 1574157 w 6839381"/>
              <a:gd name="connsiteY230" fmla="*/ 4328932 h 4653023"/>
              <a:gd name="connsiteX231" fmla="*/ 1643605 w 6839381"/>
              <a:gd name="connsiteY231" fmla="*/ 4305782 h 4653023"/>
              <a:gd name="connsiteX232" fmla="*/ 1678329 w 6839381"/>
              <a:gd name="connsiteY232" fmla="*/ 4294208 h 4653023"/>
              <a:gd name="connsiteX233" fmla="*/ 2118167 w 6839381"/>
              <a:gd name="connsiteY233" fmla="*/ 4282633 h 4653023"/>
              <a:gd name="connsiteX234" fmla="*/ 2152891 w 6839381"/>
              <a:gd name="connsiteY234" fmla="*/ 4271058 h 4653023"/>
              <a:gd name="connsiteX235" fmla="*/ 2233914 w 6839381"/>
              <a:gd name="connsiteY235" fmla="*/ 4247909 h 4653023"/>
              <a:gd name="connsiteX236" fmla="*/ 2268638 w 6839381"/>
              <a:gd name="connsiteY236" fmla="*/ 4224760 h 4653023"/>
              <a:gd name="connsiteX237" fmla="*/ 2291787 w 6839381"/>
              <a:gd name="connsiteY237" fmla="*/ 4201610 h 4653023"/>
              <a:gd name="connsiteX238" fmla="*/ 2326511 w 6839381"/>
              <a:gd name="connsiteY238" fmla="*/ 4190036 h 4653023"/>
              <a:gd name="connsiteX239" fmla="*/ 2384385 w 6839381"/>
              <a:gd name="connsiteY239" fmla="*/ 4132162 h 4653023"/>
              <a:gd name="connsiteX240" fmla="*/ 2419109 w 6839381"/>
              <a:gd name="connsiteY240" fmla="*/ 4062714 h 4653023"/>
              <a:gd name="connsiteX241" fmla="*/ 2407534 w 6839381"/>
              <a:gd name="connsiteY241" fmla="*/ 3970117 h 4653023"/>
              <a:gd name="connsiteX242" fmla="*/ 2384385 w 6839381"/>
              <a:gd name="connsiteY242" fmla="*/ 3946967 h 4653023"/>
              <a:gd name="connsiteX243" fmla="*/ 2349661 w 6839381"/>
              <a:gd name="connsiteY243" fmla="*/ 3923818 h 4653023"/>
              <a:gd name="connsiteX244" fmla="*/ 2326511 w 6839381"/>
              <a:gd name="connsiteY244" fmla="*/ 3900669 h 4653023"/>
              <a:gd name="connsiteX245" fmla="*/ 2291787 w 6839381"/>
              <a:gd name="connsiteY245" fmla="*/ 3889094 h 4653023"/>
              <a:gd name="connsiteX246" fmla="*/ 2257063 w 6839381"/>
              <a:gd name="connsiteY246" fmla="*/ 3865945 h 4653023"/>
              <a:gd name="connsiteX247" fmla="*/ 2187615 w 6839381"/>
              <a:gd name="connsiteY247" fmla="*/ 3842795 h 4653023"/>
              <a:gd name="connsiteX248" fmla="*/ 2118167 w 6839381"/>
              <a:gd name="connsiteY248" fmla="*/ 3819646 h 4653023"/>
              <a:gd name="connsiteX249" fmla="*/ 2083443 w 6839381"/>
              <a:gd name="connsiteY249" fmla="*/ 3808071 h 4653023"/>
              <a:gd name="connsiteX250" fmla="*/ 2037144 w 6839381"/>
              <a:gd name="connsiteY250" fmla="*/ 3796496 h 4653023"/>
              <a:gd name="connsiteX251" fmla="*/ 1932972 w 6839381"/>
              <a:gd name="connsiteY251" fmla="*/ 3773347 h 4653023"/>
              <a:gd name="connsiteX252" fmla="*/ 1863524 w 6839381"/>
              <a:gd name="connsiteY252" fmla="*/ 3750198 h 4653023"/>
              <a:gd name="connsiteX253" fmla="*/ 1828800 w 6839381"/>
              <a:gd name="connsiteY253" fmla="*/ 3738623 h 4653023"/>
              <a:gd name="connsiteX254" fmla="*/ 1794076 w 6839381"/>
              <a:gd name="connsiteY254" fmla="*/ 3877519 h 4653023"/>
              <a:gd name="connsiteX255" fmla="*/ 1759352 w 6839381"/>
              <a:gd name="connsiteY255" fmla="*/ 3900668 h 4653023"/>
              <a:gd name="connsiteX256" fmla="*/ 1736203 w 6839381"/>
              <a:gd name="connsiteY256" fmla="*/ 3877519 h 4653023"/>
              <a:gd name="connsiteX257" fmla="*/ 1713053 w 6839381"/>
              <a:gd name="connsiteY257" fmla="*/ 3842795 h 4653023"/>
              <a:gd name="connsiteX258" fmla="*/ 1551008 w 6839381"/>
              <a:gd name="connsiteY258" fmla="*/ 3773347 h 4653023"/>
              <a:gd name="connsiteX259" fmla="*/ 1678329 w 6839381"/>
              <a:gd name="connsiteY259" fmla="*/ 3576577 h 4653023"/>
              <a:gd name="connsiteX260" fmla="*/ 1666755 w 6839381"/>
              <a:gd name="connsiteY260" fmla="*/ 3541853 h 4653023"/>
              <a:gd name="connsiteX261" fmla="*/ 1632030 w 6839381"/>
              <a:gd name="connsiteY261" fmla="*/ 3472405 h 4653023"/>
              <a:gd name="connsiteX262" fmla="*/ 1643605 w 6839381"/>
              <a:gd name="connsiteY262" fmla="*/ 3125165 h 4653023"/>
              <a:gd name="connsiteX263" fmla="*/ 1666755 w 6839381"/>
              <a:gd name="connsiteY263" fmla="*/ 3055717 h 4653023"/>
              <a:gd name="connsiteX264" fmla="*/ 1678329 w 6839381"/>
              <a:gd name="connsiteY264" fmla="*/ 3020993 h 4653023"/>
              <a:gd name="connsiteX265" fmla="*/ 1689904 w 6839381"/>
              <a:gd name="connsiteY265" fmla="*/ 2986269 h 4653023"/>
              <a:gd name="connsiteX266" fmla="*/ 1689904 w 6839381"/>
              <a:gd name="connsiteY266" fmla="*/ 2916820 h 4653023"/>
              <a:gd name="connsiteX0" fmla="*/ 1689904 w 6839381"/>
              <a:gd name="connsiteY0" fmla="*/ 2916820 h 4653023"/>
              <a:gd name="connsiteX1" fmla="*/ 1747777 w 6839381"/>
              <a:gd name="connsiteY1" fmla="*/ 2882096 h 4653023"/>
              <a:gd name="connsiteX2" fmla="*/ 1736203 w 6839381"/>
              <a:gd name="connsiteY2" fmla="*/ 2789499 h 4653023"/>
              <a:gd name="connsiteX3" fmla="*/ 1724628 w 6839381"/>
              <a:gd name="connsiteY3" fmla="*/ 2743200 h 4653023"/>
              <a:gd name="connsiteX4" fmla="*/ 1713053 w 6839381"/>
              <a:gd name="connsiteY4" fmla="*/ 2685327 h 4653023"/>
              <a:gd name="connsiteX5" fmla="*/ 1724628 w 6839381"/>
              <a:gd name="connsiteY5" fmla="*/ 2164466 h 4653023"/>
              <a:gd name="connsiteX6" fmla="*/ 1759352 w 6839381"/>
              <a:gd name="connsiteY6" fmla="*/ 2095018 h 4653023"/>
              <a:gd name="connsiteX7" fmla="*/ 1794076 w 6839381"/>
              <a:gd name="connsiteY7" fmla="*/ 2071869 h 4653023"/>
              <a:gd name="connsiteX8" fmla="*/ 1840375 w 6839381"/>
              <a:gd name="connsiteY8" fmla="*/ 2025570 h 4653023"/>
              <a:gd name="connsiteX9" fmla="*/ 1932972 w 6839381"/>
              <a:gd name="connsiteY9" fmla="*/ 1979271 h 4653023"/>
              <a:gd name="connsiteX10" fmla="*/ 1967696 w 6839381"/>
              <a:gd name="connsiteY10" fmla="*/ 1967696 h 4653023"/>
              <a:gd name="connsiteX11" fmla="*/ 2083443 w 6839381"/>
              <a:gd name="connsiteY11" fmla="*/ 1944547 h 4653023"/>
              <a:gd name="connsiteX12" fmla="*/ 2141317 w 6839381"/>
              <a:gd name="connsiteY12" fmla="*/ 1932972 h 4653023"/>
              <a:gd name="connsiteX13" fmla="*/ 2233914 w 6839381"/>
              <a:gd name="connsiteY13" fmla="*/ 1909823 h 4653023"/>
              <a:gd name="connsiteX14" fmla="*/ 2662177 w 6839381"/>
              <a:gd name="connsiteY14" fmla="*/ 1898248 h 4653023"/>
              <a:gd name="connsiteX15" fmla="*/ 3310360 w 6839381"/>
              <a:gd name="connsiteY15" fmla="*/ 1909823 h 4653023"/>
              <a:gd name="connsiteX16" fmla="*/ 3518704 w 6839381"/>
              <a:gd name="connsiteY16" fmla="*/ 1921398 h 4653023"/>
              <a:gd name="connsiteX17" fmla="*/ 4340506 w 6839381"/>
              <a:gd name="connsiteY17" fmla="*/ 1944547 h 4653023"/>
              <a:gd name="connsiteX18" fmla="*/ 4583575 w 6839381"/>
              <a:gd name="connsiteY18" fmla="*/ 1956122 h 4653023"/>
              <a:gd name="connsiteX19" fmla="*/ 4618299 w 6839381"/>
              <a:gd name="connsiteY19" fmla="*/ 1967696 h 4653023"/>
              <a:gd name="connsiteX20" fmla="*/ 4757195 w 6839381"/>
              <a:gd name="connsiteY20" fmla="*/ 1979271 h 4653023"/>
              <a:gd name="connsiteX21" fmla="*/ 4861367 w 6839381"/>
              <a:gd name="connsiteY21" fmla="*/ 1990846 h 4653023"/>
              <a:gd name="connsiteX22" fmla="*/ 4977114 w 6839381"/>
              <a:gd name="connsiteY22" fmla="*/ 2025570 h 4653023"/>
              <a:gd name="connsiteX23" fmla="*/ 5011838 w 6839381"/>
              <a:gd name="connsiteY23" fmla="*/ 2037145 h 4653023"/>
              <a:gd name="connsiteX24" fmla="*/ 5081286 w 6839381"/>
              <a:gd name="connsiteY24" fmla="*/ 2083443 h 4653023"/>
              <a:gd name="connsiteX25" fmla="*/ 5116010 w 6839381"/>
              <a:gd name="connsiteY25" fmla="*/ 2095018 h 4653023"/>
              <a:gd name="connsiteX26" fmla="*/ 5197033 w 6839381"/>
              <a:gd name="connsiteY26" fmla="*/ 2129742 h 4653023"/>
              <a:gd name="connsiteX27" fmla="*/ 5266481 w 6839381"/>
              <a:gd name="connsiteY27" fmla="*/ 2199190 h 4653023"/>
              <a:gd name="connsiteX28" fmla="*/ 5278056 w 6839381"/>
              <a:gd name="connsiteY28" fmla="*/ 2233914 h 4653023"/>
              <a:gd name="connsiteX29" fmla="*/ 5324355 w 6839381"/>
              <a:gd name="connsiteY29" fmla="*/ 2303362 h 4653023"/>
              <a:gd name="connsiteX30" fmla="*/ 5359079 w 6839381"/>
              <a:gd name="connsiteY30" fmla="*/ 2430684 h 4653023"/>
              <a:gd name="connsiteX31" fmla="*/ 5347504 w 6839381"/>
              <a:gd name="connsiteY31" fmla="*/ 2523281 h 4653023"/>
              <a:gd name="connsiteX32" fmla="*/ 5324355 w 6839381"/>
              <a:gd name="connsiteY32" fmla="*/ 2592729 h 4653023"/>
              <a:gd name="connsiteX33" fmla="*/ 5312780 w 6839381"/>
              <a:gd name="connsiteY33" fmla="*/ 2627453 h 4653023"/>
              <a:gd name="connsiteX34" fmla="*/ 5301205 w 6839381"/>
              <a:gd name="connsiteY34" fmla="*/ 2696901 h 4653023"/>
              <a:gd name="connsiteX35" fmla="*/ 5312780 w 6839381"/>
              <a:gd name="connsiteY35" fmla="*/ 2939970 h 4653023"/>
              <a:gd name="connsiteX36" fmla="*/ 5335929 w 6839381"/>
              <a:gd name="connsiteY36" fmla="*/ 3020993 h 4653023"/>
              <a:gd name="connsiteX37" fmla="*/ 5347504 w 6839381"/>
              <a:gd name="connsiteY37" fmla="*/ 3078866 h 4653023"/>
              <a:gd name="connsiteX38" fmla="*/ 5370653 w 6839381"/>
              <a:gd name="connsiteY38" fmla="*/ 3217762 h 4653023"/>
              <a:gd name="connsiteX39" fmla="*/ 5382228 w 6839381"/>
              <a:gd name="connsiteY39" fmla="*/ 3275636 h 4653023"/>
              <a:gd name="connsiteX40" fmla="*/ 5405377 w 6839381"/>
              <a:gd name="connsiteY40" fmla="*/ 3345084 h 4653023"/>
              <a:gd name="connsiteX41" fmla="*/ 5416952 w 6839381"/>
              <a:gd name="connsiteY41" fmla="*/ 3379808 h 4653023"/>
              <a:gd name="connsiteX42" fmla="*/ 5440101 w 6839381"/>
              <a:gd name="connsiteY42" fmla="*/ 3414532 h 4653023"/>
              <a:gd name="connsiteX43" fmla="*/ 5428527 w 6839381"/>
              <a:gd name="connsiteY43" fmla="*/ 3495555 h 4653023"/>
              <a:gd name="connsiteX44" fmla="*/ 5416952 w 6839381"/>
              <a:gd name="connsiteY44" fmla="*/ 3530279 h 4653023"/>
              <a:gd name="connsiteX45" fmla="*/ 5347504 w 6839381"/>
              <a:gd name="connsiteY45" fmla="*/ 3576577 h 4653023"/>
              <a:gd name="connsiteX46" fmla="*/ 5324355 w 6839381"/>
              <a:gd name="connsiteY46" fmla="*/ 3599727 h 4653023"/>
              <a:gd name="connsiteX47" fmla="*/ 5254906 w 6839381"/>
              <a:gd name="connsiteY47" fmla="*/ 3622876 h 4653023"/>
              <a:gd name="connsiteX48" fmla="*/ 5197033 w 6839381"/>
              <a:gd name="connsiteY48" fmla="*/ 3657600 h 4653023"/>
              <a:gd name="connsiteX49" fmla="*/ 5127585 w 6839381"/>
              <a:gd name="connsiteY49" fmla="*/ 3703899 h 4653023"/>
              <a:gd name="connsiteX50" fmla="*/ 5092861 w 6839381"/>
              <a:gd name="connsiteY50" fmla="*/ 3727048 h 4653023"/>
              <a:gd name="connsiteX51" fmla="*/ 5058137 w 6839381"/>
              <a:gd name="connsiteY51" fmla="*/ 3738623 h 4653023"/>
              <a:gd name="connsiteX52" fmla="*/ 5023413 w 6839381"/>
              <a:gd name="connsiteY52" fmla="*/ 3761772 h 4653023"/>
              <a:gd name="connsiteX53" fmla="*/ 4977114 w 6839381"/>
              <a:gd name="connsiteY53" fmla="*/ 3773347 h 4653023"/>
              <a:gd name="connsiteX54" fmla="*/ 4699322 w 6839381"/>
              <a:gd name="connsiteY54" fmla="*/ 3761772 h 4653023"/>
              <a:gd name="connsiteX55" fmla="*/ 4629874 w 6839381"/>
              <a:gd name="connsiteY55" fmla="*/ 3750198 h 4653023"/>
              <a:gd name="connsiteX56" fmla="*/ 4514127 w 6839381"/>
              <a:gd name="connsiteY56" fmla="*/ 3738623 h 4653023"/>
              <a:gd name="connsiteX57" fmla="*/ 4328932 w 6839381"/>
              <a:gd name="connsiteY57" fmla="*/ 3715474 h 4653023"/>
              <a:gd name="connsiteX58" fmla="*/ 4282633 w 6839381"/>
              <a:gd name="connsiteY58" fmla="*/ 3703899 h 4653023"/>
              <a:gd name="connsiteX59" fmla="*/ 4213185 w 6839381"/>
              <a:gd name="connsiteY59" fmla="*/ 3842795 h 4653023"/>
              <a:gd name="connsiteX60" fmla="*/ 4143737 w 6839381"/>
              <a:gd name="connsiteY60" fmla="*/ 3831221 h 4653023"/>
              <a:gd name="connsiteX61" fmla="*/ 4097438 w 6839381"/>
              <a:gd name="connsiteY61" fmla="*/ 3808071 h 4653023"/>
              <a:gd name="connsiteX62" fmla="*/ 3958542 w 6839381"/>
              <a:gd name="connsiteY62" fmla="*/ 3819646 h 4653023"/>
              <a:gd name="connsiteX63" fmla="*/ 3923818 w 6839381"/>
              <a:gd name="connsiteY63" fmla="*/ 3761772 h 4653023"/>
              <a:gd name="connsiteX64" fmla="*/ 3877519 w 6839381"/>
              <a:gd name="connsiteY64" fmla="*/ 3611301 h 4653023"/>
              <a:gd name="connsiteX65" fmla="*/ 3842795 w 6839381"/>
              <a:gd name="connsiteY65" fmla="*/ 3599727 h 4653023"/>
              <a:gd name="connsiteX66" fmla="*/ 3761772 w 6839381"/>
              <a:gd name="connsiteY66" fmla="*/ 3588152 h 4653023"/>
              <a:gd name="connsiteX67" fmla="*/ 3206187 w 6839381"/>
              <a:gd name="connsiteY67" fmla="*/ 3565003 h 4653023"/>
              <a:gd name="connsiteX68" fmla="*/ 2951544 w 6839381"/>
              <a:gd name="connsiteY68" fmla="*/ 3576577 h 4653023"/>
              <a:gd name="connsiteX69" fmla="*/ 2905246 w 6839381"/>
              <a:gd name="connsiteY69" fmla="*/ 3588152 h 4653023"/>
              <a:gd name="connsiteX70" fmla="*/ 2835798 w 6839381"/>
              <a:gd name="connsiteY70" fmla="*/ 3611301 h 4653023"/>
              <a:gd name="connsiteX71" fmla="*/ 2801074 w 6839381"/>
              <a:gd name="connsiteY71" fmla="*/ 3634451 h 4653023"/>
              <a:gd name="connsiteX72" fmla="*/ 2766349 w 6839381"/>
              <a:gd name="connsiteY72" fmla="*/ 3646026 h 4653023"/>
              <a:gd name="connsiteX73" fmla="*/ 2673752 w 6839381"/>
              <a:gd name="connsiteY73" fmla="*/ 3715474 h 4653023"/>
              <a:gd name="connsiteX74" fmla="*/ 2639028 w 6839381"/>
              <a:gd name="connsiteY74" fmla="*/ 3738623 h 4653023"/>
              <a:gd name="connsiteX75" fmla="*/ 2581155 w 6839381"/>
              <a:gd name="connsiteY75" fmla="*/ 3796496 h 4653023"/>
              <a:gd name="connsiteX76" fmla="*/ 2558005 w 6839381"/>
              <a:gd name="connsiteY76" fmla="*/ 3831220 h 4653023"/>
              <a:gd name="connsiteX77" fmla="*/ 2534856 w 6839381"/>
              <a:gd name="connsiteY77" fmla="*/ 3854370 h 4653023"/>
              <a:gd name="connsiteX78" fmla="*/ 2523281 w 6839381"/>
              <a:gd name="connsiteY78" fmla="*/ 3889094 h 4653023"/>
              <a:gd name="connsiteX79" fmla="*/ 2488557 w 6839381"/>
              <a:gd name="connsiteY79" fmla="*/ 3958542 h 4653023"/>
              <a:gd name="connsiteX80" fmla="*/ 2500132 w 6839381"/>
              <a:gd name="connsiteY80" fmla="*/ 4305782 h 4653023"/>
              <a:gd name="connsiteX81" fmla="*/ 2546430 w 6839381"/>
              <a:gd name="connsiteY81" fmla="*/ 4409955 h 4653023"/>
              <a:gd name="connsiteX82" fmla="*/ 2465407 w 6839381"/>
              <a:gd name="connsiteY82" fmla="*/ 4653023 h 4653023"/>
              <a:gd name="connsiteX83" fmla="*/ 2708476 w 6839381"/>
              <a:gd name="connsiteY83" fmla="*/ 4502552 h 4653023"/>
              <a:gd name="connsiteX84" fmla="*/ 2777924 w 6839381"/>
              <a:gd name="connsiteY84" fmla="*/ 4525701 h 4653023"/>
              <a:gd name="connsiteX85" fmla="*/ 2824223 w 6839381"/>
              <a:gd name="connsiteY85" fmla="*/ 4537276 h 4653023"/>
              <a:gd name="connsiteX86" fmla="*/ 2928395 w 6839381"/>
              <a:gd name="connsiteY86" fmla="*/ 4560426 h 4653023"/>
              <a:gd name="connsiteX87" fmla="*/ 3032567 w 6839381"/>
              <a:gd name="connsiteY87" fmla="*/ 4572000 h 4653023"/>
              <a:gd name="connsiteX88" fmla="*/ 3275636 w 6839381"/>
              <a:gd name="connsiteY88" fmla="*/ 4583575 h 4653023"/>
              <a:gd name="connsiteX89" fmla="*/ 3750198 w 6839381"/>
              <a:gd name="connsiteY89" fmla="*/ 4572000 h 4653023"/>
              <a:gd name="connsiteX90" fmla="*/ 3831220 w 6839381"/>
              <a:gd name="connsiteY90" fmla="*/ 4560426 h 4653023"/>
              <a:gd name="connsiteX91" fmla="*/ 4166886 w 6839381"/>
              <a:gd name="connsiteY91" fmla="*/ 4537276 h 4653023"/>
              <a:gd name="connsiteX92" fmla="*/ 4259484 w 6839381"/>
              <a:gd name="connsiteY92" fmla="*/ 4525701 h 4653023"/>
              <a:gd name="connsiteX93" fmla="*/ 4363656 w 6839381"/>
              <a:gd name="connsiteY93" fmla="*/ 4514127 h 4653023"/>
              <a:gd name="connsiteX94" fmla="*/ 4421529 w 6839381"/>
              <a:gd name="connsiteY94" fmla="*/ 4502552 h 4653023"/>
              <a:gd name="connsiteX95" fmla="*/ 4456253 w 6839381"/>
              <a:gd name="connsiteY95" fmla="*/ 4490977 h 4653023"/>
              <a:gd name="connsiteX96" fmla="*/ 4641448 w 6839381"/>
              <a:gd name="connsiteY96" fmla="*/ 4467828 h 4653023"/>
              <a:gd name="connsiteX97" fmla="*/ 4687747 w 6839381"/>
              <a:gd name="connsiteY97" fmla="*/ 4456253 h 4653023"/>
              <a:gd name="connsiteX98" fmla="*/ 4849792 w 6839381"/>
              <a:gd name="connsiteY98" fmla="*/ 4433104 h 4653023"/>
              <a:gd name="connsiteX99" fmla="*/ 4907666 w 6839381"/>
              <a:gd name="connsiteY99" fmla="*/ 4421529 h 4653023"/>
              <a:gd name="connsiteX100" fmla="*/ 4953965 w 6839381"/>
              <a:gd name="connsiteY100" fmla="*/ 4409955 h 4653023"/>
              <a:gd name="connsiteX101" fmla="*/ 5023413 w 6839381"/>
              <a:gd name="connsiteY101" fmla="*/ 4398380 h 4653023"/>
              <a:gd name="connsiteX102" fmla="*/ 5139160 w 6839381"/>
              <a:gd name="connsiteY102" fmla="*/ 4375231 h 4653023"/>
              <a:gd name="connsiteX103" fmla="*/ 5324355 w 6839381"/>
              <a:gd name="connsiteY103" fmla="*/ 4352081 h 4653023"/>
              <a:gd name="connsiteX104" fmla="*/ 5359079 w 6839381"/>
              <a:gd name="connsiteY104" fmla="*/ 4340507 h 4653023"/>
              <a:gd name="connsiteX105" fmla="*/ 5544274 w 6839381"/>
              <a:gd name="connsiteY105" fmla="*/ 4317357 h 4653023"/>
              <a:gd name="connsiteX106" fmla="*/ 5671595 w 6839381"/>
              <a:gd name="connsiteY106" fmla="*/ 4294208 h 4653023"/>
              <a:gd name="connsiteX107" fmla="*/ 5798917 w 6839381"/>
              <a:gd name="connsiteY107" fmla="*/ 4271058 h 4653023"/>
              <a:gd name="connsiteX108" fmla="*/ 5891514 w 6839381"/>
              <a:gd name="connsiteY108" fmla="*/ 4236334 h 4653023"/>
              <a:gd name="connsiteX109" fmla="*/ 5995686 w 6839381"/>
              <a:gd name="connsiteY109" fmla="*/ 4213185 h 4653023"/>
              <a:gd name="connsiteX110" fmla="*/ 6041985 w 6839381"/>
              <a:gd name="connsiteY110" fmla="*/ 4190036 h 4653023"/>
              <a:gd name="connsiteX111" fmla="*/ 6111433 w 6839381"/>
              <a:gd name="connsiteY111" fmla="*/ 4166886 h 4653023"/>
              <a:gd name="connsiteX112" fmla="*/ 6146157 w 6839381"/>
              <a:gd name="connsiteY112" fmla="*/ 4155312 h 4653023"/>
              <a:gd name="connsiteX113" fmla="*/ 6204030 w 6839381"/>
              <a:gd name="connsiteY113" fmla="*/ 4143737 h 4653023"/>
              <a:gd name="connsiteX114" fmla="*/ 6273479 w 6839381"/>
              <a:gd name="connsiteY114" fmla="*/ 4109013 h 4653023"/>
              <a:gd name="connsiteX115" fmla="*/ 6296628 w 6839381"/>
              <a:gd name="connsiteY115" fmla="*/ 4074289 h 4653023"/>
              <a:gd name="connsiteX116" fmla="*/ 6366076 w 6839381"/>
              <a:gd name="connsiteY116" fmla="*/ 4016415 h 4653023"/>
              <a:gd name="connsiteX117" fmla="*/ 6389225 w 6839381"/>
              <a:gd name="connsiteY117" fmla="*/ 3981691 h 4653023"/>
              <a:gd name="connsiteX118" fmla="*/ 6423949 w 6839381"/>
              <a:gd name="connsiteY118" fmla="*/ 3935393 h 4653023"/>
              <a:gd name="connsiteX119" fmla="*/ 6470248 w 6839381"/>
              <a:gd name="connsiteY119" fmla="*/ 3854370 h 4653023"/>
              <a:gd name="connsiteX120" fmla="*/ 6493398 w 6839381"/>
              <a:gd name="connsiteY120" fmla="*/ 3796496 h 4653023"/>
              <a:gd name="connsiteX121" fmla="*/ 6551271 w 6839381"/>
              <a:gd name="connsiteY121" fmla="*/ 3727048 h 4653023"/>
              <a:gd name="connsiteX122" fmla="*/ 6585995 w 6839381"/>
              <a:gd name="connsiteY122" fmla="*/ 3634451 h 4653023"/>
              <a:gd name="connsiteX123" fmla="*/ 6632294 w 6839381"/>
              <a:gd name="connsiteY123" fmla="*/ 3565003 h 4653023"/>
              <a:gd name="connsiteX124" fmla="*/ 6643868 w 6839381"/>
              <a:gd name="connsiteY124" fmla="*/ 3530279 h 4653023"/>
              <a:gd name="connsiteX125" fmla="*/ 6667018 w 6839381"/>
              <a:gd name="connsiteY125" fmla="*/ 3507129 h 4653023"/>
              <a:gd name="connsiteX126" fmla="*/ 6678592 w 6839381"/>
              <a:gd name="connsiteY126" fmla="*/ 3460831 h 4653023"/>
              <a:gd name="connsiteX127" fmla="*/ 6701742 w 6839381"/>
              <a:gd name="connsiteY127" fmla="*/ 3426107 h 4653023"/>
              <a:gd name="connsiteX128" fmla="*/ 6713317 w 6839381"/>
              <a:gd name="connsiteY128" fmla="*/ 3391382 h 4653023"/>
              <a:gd name="connsiteX129" fmla="*/ 6748041 w 6839381"/>
              <a:gd name="connsiteY129" fmla="*/ 3264061 h 4653023"/>
              <a:gd name="connsiteX130" fmla="*/ 6771190 w 6839381"/>
              <a:gd name="connsiteY130" fmla="*/ 3217762 h 4653023"/>
              <a:gd name="connsiteX131" fmla="*/ 6794339 w 6839381"/>
              <a:gd name="connsiteY131" fmla="*/ 3113590 h 4653023"/>
              <a:gd name="connsiteX132" fmla="*/ 6817489 w 6839381"/>
              <a:gd name="connsiteY132" fmla="*/ 2974694 h 4653023"/>
              <a:gd name="connsiteX133" fmla="*/ 6829063 w 6839381"/>
              <a:gd name="connsiteY133" fmla="*/ 2743200 h 4653023"/>
              <a:gd name="connsiteX134" fmla="*/ 6805914 w 6839381"/>
              <a:gd name="connsiteY134" fmla="*/ 1990846 h 4653023"/>
              <a:gd name="connsiteX135" fmla="*/ 6782765 w 6839381"/>
              <a:gd name="connsiteY135" fmla="*/ 1828800 h 4653023"/>
              <a:gd name="connsiteX136" fmla="*/ 6771190 w 6839381"/>
              <a:gd name="connsiteY136" fmla="*/ 1736203 h 4653023"/>
              <a:gd name="connsiteX137" fmla="*/ 6759615 w 6839381"/>
              <a:gd name="connsiteY137" fmla="*/ 1678329 h 4653023"/>
              <a:gd name="connsiteX138" fmla="*/ 6748041 w 6839381"/>
              <a:gd name="connsiteY138" fmla="*/ 1608881 h 4653023"/>
              <a:gd name="connsiteX139" fmla="*/ 6724891 w 6839381"/>
              <a:gd name="connsiteY139" fmla="*/ 1562582 h 4653023"/>
              <a:gd name="connsiteX140" fmla="*/ 6713317 w 6839381"/>
              <a:gd name="connsiteY140" fmla="*/ 1516284 h 4653023"/>
              <a:gd name="connsiteX141" fmla="*/ 6690167 w 6839381"/>
              <a:gd name="connsiteY141" fmla="*/ 1423686 h 4653023"/>
              <a:gd name="connsiteX142" fmla="*/ 6643868 w 6839381"/>
              <a:gd name="connsiteY142" fmla="*/ 1342663 h 4653023"/>
              <a:gd name="connsiteX143" fmla="*/ 6620719 w 6839381"/>
              <a:gd name="connsiteY143" fmla="*/ 1273215 h 4653023"/>
              <a:gd name="connsiteX144" fmla="*/ 6597570 w 6839381"/>
              <a:gd name="connsiteY144" fmla="*/ 1238491 h 4653023"/>
              <a:gd name="connsiteX145" fmla="*/ 6574420 w 6839381"/>
              <a:gd name="connsiteY145" fmla="*/ 1157469 h 4653023"/>
              <a:gd name="connsiteX146" fmla="*/ 6551271 w 6839381"/>
              <a:gd name="connsiteY146" fmla="*/ 1041722 h 4653023"/>
              <a:gd name="connsiteX147" fmla="*/ 6528122 w 6839381"/>
              <a:gd name="connsiteY147" fmla="*/ 821803 h 4653023"/>
              <a:gd name="connsiteX148" fmla="*/ 6504972 w 6839381"/>
              <a:gd name="connsiteY148" fmla="*/ 775504 h 4653023"/>
              <a:gd name="connsiteX149" fmla="*/ 6470248 w 6839381"/>
              <a:gd name="connsiteY149" fmla="*/ 625033 h 4653023"/>
              <a:gd name="connsiteX150" fmla="*/ 6447099 w 6839381"/>
              <a:gd name="connsiteY150" fmla="*/ 578734 h 4653023"/>
              <a:gd name="connsiteX151" fmla="*/ 6435524 w 6839381"/>
              <a:gd name="connsiteY151" fmla="*/ 544010 h 4653023"/>
              <a:gd name="connsiteX152" fmla="*/ 6412375 w 6839381"/>
              <a:gd name="connsiteY152" fmla="*/ 509286 h 4653023"/>
              <a:gd name="connsiteX153" fmla="*/ 6377651 w 6839381"/>
              <a:gd name="connsiteY153" fmla="*/ 428263 h 4653023"/>
              <a:gd name="connsiteX154" fmla="*/ 6319777 w 6839381"/>
              <a:gd name="connsiteY154" fmla="*/ 370390 h 4653023"/>
              <a:gd name="connsiteX155" fmla="*/ 6261904 w 6839381"/>
              <a:gd name="connsiteY155" fmla="*/ 312517 h 4653023"/>
              <a:gd name="connsiteX156" fmla="*/ 6204030 w 6839381"/>
              <a:gd name="connsiteY156" fmla="*/ 266218 h 4653023"/>
              <a:gd name="connsiteX157" fmla="*/ 6169306 w 6839381"/>
              <a:gd name="connsiteY157" fmla="*/ 231494 h 4653023"/>
              <a:gd name="connsiteX158" fmla="*/ 6134582 w 6839381"/>
              <a:gd name="connsiteY158" fmla="*/ 219919 h 4653023"/>
              <a:gd name="connsiteX159" fmla="*/ 6065134 w 6839381"/>
              <a:gd name="connsiteY159" fmla="*/ 173620 h 4653023"/>
              <a:gd name="connsiteX160" fmla="*/ 6030410 w 6839381"/>
              <a:gd name="connsiteY160" fmla="*/ 150471 h 4653023"/>
              <a:gd name="connsiteX161" fmla="*/ 5960962 w 6839381"/>
              <a:gd name="connsiteY161" fmla="*/ 115747 h 4653023"/>
              <a:gd name="connsiteX162" fmla="*/ 5926238 w 6839381"/>
              <a:gd name="connsiteY162" fmla="*/ 104172 h 4653023"/>
              <a:gd name="connsiteX163" fmla="*/ 5833641 w 6839381"/>
              <a:gd name="connsiteY163" fmla="*/ 81023 h 4653023"/>
              <a:gd name="connsiteX164" fmla="*/ 5798917 w 6839381"/>
              <a:gd name="connsiteY164" fmla="*/ 69448 h 4653023"/>
              <a:gd name="connsiteX165" fmla="*/ 5660020 w 6839381"/>
              <a:gd name="connsiteY165" fmla="*/ 46299 h 4653023"/>
              <a:gd name="connsiteX166" fmla="*/ 5613722 w 6839381"/>
              <a:gd name="connsiteY166" fmla="*/ 34724 h 4653023"/>
              <a:gd name="connsiteX167" fmla="*/ 5347504 w 6839381"/>
              <a:gd name="connsiteY167" fmla="*/ 23150 h 4653023"/>
              <a:gd name="connsiteX168" fmla="*/ 3472405 w 6839381"/>
              <a:gd name="connsiteY168" fmla="*/ 46299 h 4653023"/>
              <a:gd name="connsiteX169" fmla="*/ 3356658 w 6839381"/>
              <a:gd name="connsiteY169" fmla="*/ 57874 h 4653023"/>
              <a:gd name="connsiteX170" fmla="*/ 2870522 w 6839381"/>
              <a:gd name="connsiteY170" fmla="*/ 81023 h 4653023"/>
              <a:gd name="connsiteX171" fmla="*/ 1875099 w 6839381"/>
              <a:gd name="connsiteY171" fmla="*/ 57874 h 4653023"/>
              <a:gd name="connsiteX172" fmla="*/ 1747777 w 6839381"/>
              <a:gd name="connsiteY172" fmla="*/ 23150 h 4653023"/>
              <a:gd name="connsiteX173" fmla="*/ 1446836 w 6839381"/>
              <a:gd name="connsiteY173" fmla="*/ 0 h 4653023"/>
              <a:gd name="connsiteX174" fmla="*/ 810228 w 6839381"/>
              <a:gd name="connsiteY174" fmla="*/ 11575 h 4653023"/>
              <a:gd name="connsiteX175" fmla="*/ 717630 w 6839381"/>
              <a:gd name="connsiteY175" fmla="*/ 23150 h 4653023"/>
              <a:gd name="connsiteX176" fmla="*/ 625033 w 6839381"/>
              <a:gd name="connsiteY176" fmla="*/ 46299 h 4653023"/>
              <a:gd name="connsiteX177" fmla="*/ 567160 w 6839381"/>
              <a:gd name="connsiteY177" fmla="*/ 92598 h 4653023"/>
              <a:gd name="connsiteX178" fmla="*/ 532436 w 6839381"/>
              <a:gd name="connsiteY178" fmla="*/ 115747 h 4653023"/>
              <a:gd name="connsiteX179" fmla="*/ 509286 w 6839381"/>
              <a:gd name="connsiteY179" fmla="*/ 138896 h 4653023"/>
              <a:gd name="connsiteX180" fmla="*/ 474562 w 6839381"/>
              <a:gd name="connsiteY180" fmla="*/ 150471 h 4653023"/>
              <a:gd name="connsiteX181" fmla="*/ 428263 w 6839381"/>
              <a:gd name="connsiteY181" fmla="*/ 173620 h 4653023"/>
              <a:gd name="connsiteX182" fmla="*/ 324091 w 6839381"/>
              <a:gd name="connsiteY182" fmla="*/ 266218 h 4653023"/>
              <a:gd name="connsiteX183" fmla="*/ 300942 w 6839381"/>
              <a:gd name="connsiteY183" fmla="*/ 300942 h 4653023"/>
              <a:gd name="connsiteX184" fmla="*/ 254643 w 6839381"/>
              <a:gd name="connsiteY184" fmla="*/ 347241 h 4653023"/>
              <a:gd name="connsiteX185" fmla="*/ 231494 w 6839381"/>
              <a:gd name="connsiteY185" fmla="*/ 416689 h 4653023"/>
              <a:gd name="connsiteX186" fmla="*/ 219919 w 6839381"/>
              <a:gd name="connsiteY186" fmla="*/ 451413 h 4653023"/>
              <a:gd name="connsiteX187" fmla="*/ 208344 w 6839381"/>
              <a:gd name="connsiteY187" fmla="*/ 497712 h 4653023"/>
              <a:gd name="connsiteX188" fmla="*/ 162046 w 6839381"/>
              <a:gd name="connsiteY188" fmla="*/ 567160 h 4653023"/>
              <a:gd name="connsiteX189" fmla="*/ 150471 w 6839381"/>
              <a:gd name="connsiteY189" fmla="*/ 613458 h 4653023"/>
              <a:gd name="connsiteX190" fmla="*/ 127322 w 6839381"/>
              <a:gd name="connsiteY190" fmla="*/ 659757 h 4653023"/>
              <a:gd name="connsiteX191" fmla="*/ 81023 w 6839381"/>
              <a:gd name="connsiteY191" fmla="*/ 787079 h 4653023"/>
              <a:gd name="connsiteX192" fmla="*/ 69448 w 6839381"/>
              <a:gd name="connsiteY192" fmla="*/ 891251 h 4653023"/>
              <a:gd name="connsiteX193" fmla="*/ 57874 w 6839381"/>
              <a:gd name="connsiteY193" fmla="*/ 937550 h 4653023"/>
              <a:gd name="connsiteX194" fmla="*/ 46299 w 6839381"/>
              <a:gd name="connsiteY194" fmla="*/ 995423 h 4653023"/>
              <a:gd name="connsiteX195" fmla="*/ 23149 w 6839381"/>
              <a:gd name="connsiteY195" fmla="*/ 1099595 h 4653023"/>
              <a:gd name="connsiteX196" fmla="*/ 0 w 6839381"/>
              <a:gd name="connsiteY196" fmla="*/ 1261641 h 4653023"/>
              <a:gd name="connsiteX197" fmla="*/ 23149 w 6839381"/>
              <a:gd name="connsiteY197" fmla="*/ 2210765 h 4653023"/>
              <a:gd name="connsiteX198" fmla="*/ 34724 w 6839381"/>
              <a:gd name="connsiteY198" fmla="*/ 2384385 h 4653023"/>
              <a:gd name="connsiteX199" fmla="*/ 46299 w 6839381"/>
              <a:gd name="connsiteY199" fmla="*/ 2453833 h 4653023"/>
              <a:gd name="connsiteX200" fmla="*/ 81023 w 6839381"/>
              <a:gd name="connsiteY200" fmla="*/ 2708476 h 4653023"/>
              <a:gd name="connsiteX201" fmla="*/ 115747 w 6839381"/>
              <a:gd name="connsiteY201" fmla="*/ 3067291 h 4653023"/>
              <a:gd name="connsiteX202" fmla="*/ 138896 w 6839381"/>
              <a:gd name="connsiteY202" fmla="*/ 3275636 h 4653023"/>
              <a:gd name="connsiteX203" fmla="*/ 162046 w 6839381"/>
              <a:gd name="connsiteY203" fmla="*/ 3414532 h 4653023"/>
              <a:gd name="connsiteX204" fmla="*/ 185195 w 6839381"/>
              <a:gd name="connsiteY204" fmla="*/ 3495555 h 4653023"/>
              <a:gd name="connsiteX205" fmla="*/ 231494 w 6839381"/>
              <a:gd name="connsiteY205" fmla="*/ 3576577 h 4653023"/>
              <a:gd name="connsiteX206" fmla="*/ 266218 w 6839381"/>
              <a:gd name="connsiteY206" fmla="*/ 3634451 h 4653023"/>
              <a:gd name="connsiteX207" fmla="*/ 324091 w 6839381"/>
              <a:gd name="connsiteY207" fmla="*/ 3703899 h 4653023"/>
              <a:gd name="connsiteX208" fmla="*/ 381965 w 6839381"/>
              <a:gd name="connsiteY208" fmla="*/ 3796496 h 4653023"/>
              <a:gd name="connsiteX209" fmla="*/ 439838 w 6839381"/>
              <a:gd name="connsiteY209" fmla="*/ 3877519 h 4653023"/>
              <a:gd name="connsiteX210" fmla="*/ 462987 w 6839381"/>
              <a:gd name="connsiteY210" fmla="*/ 3900669 h 4653023"/>
              <a:gd name="connsiteX211" fmla="*/ 497711 w 6839381"/>
              <a:gd name="connsiteY211" fmla="*/ 3923818 h 4653023"/>
              <a:gd name="connsiteX212" fmla="*/ 544010 w 6839381"/>
              <a:gd name="connsiteY212" fmla="*/ 3970117 h 4653023"/>
              <a:gd name="connsiteX213" fmla="*/ 590309 w 6839381"/>
              <a:gd name="connsiteY213" fmla="*/ 3993266 h 4653023"/>
              <a:gd name="connsiteX214" fmla="*/ 625033 w 6839381"/>
              <a:gd name="connsiteY214" fmla="*/ 4016415 h 4653023"/>
              <a:gd name="connsiteX215" fmla="*/ 682906 w 6839381"/>
              <a:gd name="connsiteY215" fmla="*/ 4062714 h 4653023"/>
              <a:gd name="connsiteX216" fmla="*/ 752355 w 6839381"/>
              <a:gd name="connsiteY216" fmla="*/ 4085863 h 4653023"/>
              <a:gd name="connsiteX217" fmla="*/ 775504 w 6839381"/>
              <a:gd name="connsiteY217" fmla="*/ 4109013 h 4653023"/>
              <a:gd name="connsiteX218" fmla="*/ 810228 w 6839381"/>
              <a:gd name="connsiteY218" fmla="*/ 4120588 h 4653023"/>
              <a:gd name="connsiteX219" fmla="*/ 856527 w 6839381"/>
              <a:gd name="connsiteY219" fmla="*/ 4143737 h 4653023"/>
              <a:gd name="connsiteX220" fmla="*/ 891251 w 6839381"/>
              <a:gd name="connsiteY220" fmla="*/ 4166886 h 4653023"/>
              <a:gd name="connsiteX221" fmla="*/ 925975 w 6839381"/>
              <a:gd name="connsiteY221" fmla="*/ 4178461 h 4653023"/>
              <a:gd name="connsiteX222" fmla="*/ 972274 w 6839381"/>
              <a:gd name="connsiteY222" fmla="*/ 4201610 h 4653023"/>
              <a:gd name="connsiteX223" fmla="*/ 1006998 w 6839381"/>
              <a:gd name="connsiteY223" fmla="*/ 4213185 h 4653023"/>
              <a:gd name="connsiteX224" fmla="*/ 1041722 w 6839381"/>
              <a:gd name="connsiteY224" fmla="*/ 4236334 h 4653023"/>
              <a:gd name="connsiteX225" fmla="*/ 1111170 w 6839381"/>
              <a:gd name="connsiteY225" fmla="*/ 4259484 h 4653023"/>
              <a:gd name="connsiteX226" fmla="*/ 1145894 w 6839381"/>
              <a:gd name="connsiteY226" fmla="*/ 4271058 h 4653023"/>
              <a:gd name="connsiteX227" fmla="*/ 1169043 w 6839381"/>
              <a:gd name="connsiteY227" fmla="*/ 4294208 h 4653023"/>
              <a:gd name="connsiteX228" fmla="*/ 1250066 w 6839381"/>
              <a:gd name="connsiteY228" fmla="*/ 4317357 h 4653023"/>
              <a:gd name="connsiteX229" fmla="*/ 1342663 w 6839381"/>
              <a:gd name="connsiteY229" fmla="*/ 4340507 h 4653023"/>
              <a:gd name="connsiteX230" fmla="*/ 1574157 w 6839381"/>
              <a:gd name="connsiteY230" fmla="*/ 4328932 h 4653023"/>
              <a:gd name="connsiteX231" fmla="*/ 1643605 w 6839381"/>
              <a:gd name="connsiteY231" fmla="*/ 4305782 h 4653023"/>
              <a:gd name="connsiteX232" fmla="*/ 1678329 w 6839381"/>
              <a:gd name="connsiteY232" fmla="*/ 4294208 h 4653023"/>
              <a:gd name="connsiteX233" fmla="*/ 2118167 w 6839381"/>
              <a:gd name="connsiteY233" fmla="*/ 4282633 h 4653023"/>
              <a:gd name="connsiteX234" fmla="*/ 2152891 w 6839381"/>
              <a:gd name="connsiteY234" fmla="*/ 4271058 h 4653023"/>
              <a:gd name="connsiteX235" fmla="*/ 2233914 w 6839381"/>
              <a:gd name="connsiteY235" fmla="*/ 4247909 h 4653023"/>
              <a:gd name="connsiteX236" fmla="*/ 2268638 w 6839381"/>
              <a:gd name="connsiteY236" fmla="*/ 4224760 h 4653023"/>
              <a:gd name="connsiteX237" fmla="*/ 2291787 w 6839381"/>
              <a:gd name="connsiteY237" fmla="*/ 4201610 h 4653023"/>
              <a:gd name="connsiteX238" fmla="*/ 2326511 w 6839381"/>
              <a:gd name="connsiteY238" fmla="*/ 4190036 h 4653023"/>
              <a:gd name="connsiteX239" fmla="*/ 2384385 w 6839381"/>
              <a:gd name="connsiteY239" fmla="*/ 4132162 h 4653023"/>
              <a:gd name="connsiteX240" fmla="*/ 2419109 w 6839381"/>
              <a:gd name="connsiteY240" fmla="*/ 4062714 h 4653023"/>
              <a:gd name="connsiteX241" fmla="*/ 2407534 w 6839381"/>
              <a:gd name="connsiteY241" fmla="*/ 3970117 h 4653023"/>
              <a:gd name="connsiteX242" fmla="*/ 2384385 w 6839381"/>
              <a:gd name="connsiteY242" fmla="*/ 3946967 h 4653023"/>
              <a:gd name="connsiteX243" fmla="*/ 2349661 w 6839381"/>
              <a:gd name="connsiteY243" fmla="*/ 3923818 h 4653023"/>
              <a:gd name="connsiteX244" fmla="*/ 2326511 w 6839381"/>
              <a:gd name="connsiteY244" fmla="*/ 3900669 h 4653023"/>
              <a:gd name="connsiteX245" fmla="*/ 2291787 w 6839381"/>
              <a:gd name="connsiteY245" fmla="*/ 3889094 h 4653023"/>
              <a:gd name="connsiteX246" fmla="*/ 2257063 w 6839381"/>
              <a:gd name="connsiteY246" fmla="*/ 3865945 h 4653023"/>
              <a:gd name="connsiteX247" fmla="*/ 2187615 w 6839381"/>
              <a:gd name="connsiteY247" fmla="*/ 3842795 h 4653023"/>
              <a:gd name="connsiteX248" fmla="*/ 2118167 w 6839381"/>
              <a:gd name="connsiteY248" fmla="*/ 3819646 h 4653023"/>
              <a:gd name="connsiteX249" fmla="*/ 2083443 w 6839381"/>
              <a:gd name="connsiteY249" fmla="*/ 3808071 h 4653023"/>
              <a:gd name="connsiteX250" fmla="*/ 2037144 w 6839381"/>
              <a:gd name="connsiteY250" fmla="*/ 3796496 h 4653023"/>
              <a:gd name="connsiteX251" fmla="*/ 1932972 w 6839381"/>
              <a:gd name="connsiteY251" fmla="*/ 3773347 h 4653023"/>
              <a:gd name="connsiteX252" fmla="*/ 1863524 w 6839381"/>
              <a:gd name="connsiteY252" fmla="*/ 3750198 h 4653023"/>
              <a:gd name="connsiteX253" fmla="*/ 1828800 w 6839381"/>
              <a:gd name="connsiteY253" fmla="*/ 3889094 h 4653023"/>
              <a:gd name="connsiteX254" fmla="*/ 1794076 w 6839381"/>
              <a:gd name="connsiteY254" fmla="*/ 3877519 h 4653023"/>
              <a:gd name="connsiteX255" fmla="*/ 1759352 w 6839381"/>
              <a:gd name="connsiteY255" fmla="*/ 3900668 h 4653023"/>
              <a:gd name="connsiteX256" fmla="*/ 1736203 w 6839381"/>
              <a:gd name="connsiteY256" fmla="*/ 3877519 h 4653023"/>
              <a:gd name="connsiteX257" fmla="*/ 1713053 w 6839381"/>
              <a:gd name="connsiteY257" fmla="*/ 3842795 h 4653023"/>
              <a:gd name="connsiteX258" fmla="*/ 1551008 w 6839381"/>
              <a:gd name="connsiteY258" fmla="*/ 3773347 h 4653023"/>
              <a:gd name="connsiteX259" fmla="*/ 1678329 w 6839381"/>
              <a:gd name="connsiteY259" fmla="*/ 3576577 h 4653023"/>
              <a:gd name="connsiteX260" fmla="*/ 1666755 w 6839381"/>
              <a:gd name="connsiteY260" fmla="*/ 3541853 h 4653023"/>
              <a:gd name="connsiteX261" fmla="*/ 1632030 w 6839381"/>
              <a:gd name="connsiteY261" fmla="*/ 3472405 h 4653023"/>
              <a:gd name="connsiteX262" fmla="*/ 1643605 w 6839381"/>
              <a:gd name="connsiteY262" fmla="*/ 3125165 h 4653023"/>
              <a:gd name="connsiteX263" fmla="*/ 1666755 w 6839381"/>
              <a:gd name="connsiteY263" fmla="*/ 3055717 h 4653023"/>
              <a:gd name="connsiteX264" fmla="*/ 1678329 w 6839381"/>
              <a:gd name="connsiteY264" fmla="*/ 3020993 h 4653023"/>
              <a:gd name="connsiteX265" fmla="*/ 1689904 w 6839381"/>
              <a:gd name="connsiteY265" fmla="*/ 2986269 h 4653023"/>
              <a:gd name="connsiteX266" fmla="*/ 1689904 w 6839381"/>
              <a:gd name="connsiteY266" fmla="*/ 2916820 h 4653023"/>
              <a:gd name="connsiteX0" fmla="*/ 1689904 w 6839381"/>
              <a:gd name="connsiteY0" fmla="*/ 2916820 h 4653023"/>
              <a:gd name="connsiteX1" fmla="*/ 1747777 w 6839381"/>
              <a:gd name="connsiteY1" fmla="*/ 2882096 h 4653023"/>
              <a:gd name="connsiteX2" fmla="*/ 1736203 w 6839381"/>
              <a:gd name="connsiteY2" fmla="*/ 2789499 h 4653023"/>
              <a:gd name="connsiteX3" fmla="*/ 1724628 w 6839381"/>
              <a:gd name="connsiteY3" fmla="*/ 2743200 h 4653023"/>
              <a:gd name="connsiteX4" fmla="*/ 1713053 w 6839381"/>
              <a:gd name="connsiteY4" fmla="*/ 2685327 h 4653023"/>
              <a:gd name="connsiteX5" fmla="*/ 1724628 w 6839381"/>
              <a:gd name="connsiteY5" fmla="*/ 2164466 h 4653023"/>
              <a:gd name="connsiteX6" fmla="*/ 1759352 w 6839381"/>
              <a:gd name="connsiteY6" fmla="*/ 2095018 h 4653023"/>
              <a:gd name="connsiteX7" fmla="*/ 1794076 w 6839381"/>
              <a:gd name="connsiteY7" fmla="*/ 2071869 h 4653023"/>
              <a:gd name="connsiteX8" fmla="*/ 1840375 w 6839381"/>
              <a:gd name="connsiteY8" fmla="*/ 2025570 h 4653023"/>
              <a:gd name="connsiteX9" fmla="*/ 1932972 w 6839381"/>
              <a:gd name="connsiteY9" fmla="*/ 1979271 h 4653023"/>
              <a:gd name="connsiteX10" fmla="*/ 1967696 w 6839381"/>
              <a:gd name="connsiteY10" fmla="*/ 1967696 h 4653023"/>
              <a:gd name="connsiteX11" fmla="*/ 2083443 w 6839381"/>
              <a:gd name="connsiteY11" fmla="*/ 1944547 h 4653023"/>
              <a:gd name="connsiteX12" fmla="*/ 2141317 w 6839381"/>
              <a:gd name="connsiteY12" fmla="*/ 1932972 h 4653023"/>
              <a:gd name="connsiteX13" fmla="*/ 2233914 w 6839381"/>
              <a:gd name="connsiteY13" fmla="*/ 1909823 h 4653023"/>
              <a:gd name="connsiteX14" fmla="*/ 2662177 w 6839381"/>
              <a:gd name="connsiteY14" fmla="*/ 1898248 h 4653023"/>
              <a:gd name="connsiteX15" fmla="*/ 3310360 w 6839381"/>
              <a:gd name="connsiteY15" fmla="*/ 1909823 h 4653023"/>
              <a:gd name="connsiteX16" fmla="*/ 3518704 w 6839381"/>
              <a:gd name="connsiteY16" fmla="*/ 1921398 h 4653023"/>
              <a:gd name="connsiteX17" fmla="*/ 4340506 w 6839381"/>
              <a:gd name="connsiteY17" fmla="*/ 1944547 h 4653023"/>
              <a:gd name="connsiteX18" fmla="*/ 4583575 w 6839381"/>
              <a:gd name="connsiteY18" fmla="*/ 1956122 h 4653023"/>
              <a:gd name="connsiteX19" fmla="*/ 4618299 w 6839381"/>
              <a:gd name="connsiteY19" fmla="*/ 1967696 h 4653023"/>
              <a:gd name="connsiteX20" fmla="*/ 4757195 w 6839381"/>
              <a:gd name="connsiteY20" fmla="*/ 1979271 h 4653023"/>
              <a:gd name="connsiteX21" fmla="*/ 4861367 w 6839381"/>
              <a:gd name="connsiteY21" fmla="*/ 1990846 h 4653023"/>
              <a:gd name="connsiteX22" fmla="*/ 4977114 w 6839381"/>
              <a:gd name="connsiteY22" fmla="*/ 2025570 h 4653023"/>
              <a:gd name="connsiteX23" fmla="*/ 5011838 w 6839381"/>
              <a:gd name="connsiteY23" fmla="*/ 2037145 h 4653023"/>
              <a:gd name="connsiteX24" fmla="*/ 5081286 w 6839381"/>
              <a:gd name="connsiteY24" fmla="*/ 2083443 h 4653023"/>
              <a:gd name="connsiteX25" fmla="*/ 5116010 w 6839381"/>
              <a:gd name="connsiteY25" fmla="*/ 2095018 h 4653023"/>
              <a:gd name="connsiteX26" fmla="*/ 5197033 w 6839381"/>
              <a:gd name="connsiteY26" fmla="*/ 2129742 h 4653023"/>
              <a:gd name="connsiteX27" fmla="*/ 5266481 w 6839381"/>
              <a:gd name="connsiteY27" fmla="*/ 2199190 h 4653023"/>
              <a:gd name="connsiteX28" fmla="*/ 5278056 w 6839381"/>
              <a:gd name="connsiteY28" fmla="*/ 2233914 h 4653023"/>
              <a:gd name="connsiteX29" fmla="*/ 5324355 w 6839381"/>
              <a:gd name="connsiteY29" fmla="*/ 2303362 h 4653023"/>
              <a:gd name="connsiteX30" fmla="*/ 5359079 w 6839381"/>
              <a:gd name="connsiteY30" fmla="*/ 2430684 h 4653023"/>
              <a:gd name="connsiteX31" fmla="*/ 5347504 w 6839381"/>
              <a:gd name="connsiteY31" fmla="*/ 2523281 h 4653023"/>
              <a:gd name="connsiteX32" fmla="*/ 5324355 w 6839381"/>
              <a:gd name="connsiteY32" fmla="*/ 2592729 h 4653023"/>
              <a:gd name="connsiteX33" fmla="*/ 5312780 w 6839381"/>
              <a:gd name="connsiteY33" fmla="*/ 2627453 h 4653023"/>
              <a:gd name="connsiteX34" fmla="*/ 5301205 w 6839381"/>
              <a:gd name="connsiteY34" fmla="*/ 2696901 h 4653023"/>
              <a:gd name="connsiteX35" fmla="*/ 5312780 w 6839381"/>
              <a:gd name="connsiteY35" fmla="*/ 2939970 h 4653023"/>
              <a:gd name="connsiteX36" fmla="*/ 5335929 w 6839381"/>
              <a:gd name="connsiteY36" fmla="*/ 3020993 h 4653023"/>
              <a:gd name="connsiteX37" fmla="*/ 5347504 w 6839381"/>
              <a:gd name="connsiteY37" fmla="*/ 3078866 h 4653023"/>
              <a:gd name="connsiteX38" fmla="*/ 5370653 w 6839381"/>
              <a:gd name="connsiteY38" fmla="*/ 3217762 h 4653023"/>
              <a:gd name="connsiteX39" fmla="*/ 5382228 w 6839381"/>
              <a:gd name="connsiteY39" fmla="*/ 3275636 h 4653023"/>
              <a:gd name="connsiteX40" fmla="*/ 5405377 w 6839381"/>
              <a:gd name="connsiteY40" fmla="*/ 3345084 h 4653023"/>
              <a:gd name="connsiteX41" fmla="*/ 5416952 w 6839381"/>
              <a:gd name="connsiteY41" fmla="*/ 3379808 h 4653023"/>
              <a:gd name="connsiteX42" fmla="*/ 5440101 w 6839381"/>
              <a:gd name="connsiteY42" fmla="*/ 3414532 h 4653023"/>
              <a:gd name="connsiteX43" fmla="*/ 5428527 w 6839381"/>
              <a:gd name="connsiteY43" fmla="*/ 3495555 h 4653023"/>
              <a:gd name="connsiteX44" fmla="*/ 5416952 w 6839381"/>
              <a:gd name="connsiteY44" fmla="*/ 3530279 h 4653023"/>
              <a:gd name="connsiteX45" fmla="*/ 5347504 w 6839381"/>
              <a:gd name="connsiteY45" fmla="*/ 3576577 h 4653023"/>
              <a:gd name="connsiteX46" fmla="*/ 5324355 w 6839381"/>
              <a:gd name="connsiteY46" fmla="*/ 3599727 h 4653023"/>
              <a:gd name="connsiteX47" fmla="*/ 5254906 w 6839381"/>
              <a:gd name="connsiteY47" fmla="*/ 3622876 h 4653023"/>
              <a:gd name="connsiteX48" fmla="*/ 5197033 w 6839381"/>
              <a:gd name="connsiteY48" fmla="*/ 3657600 h 4653023"/>
              <a:gd name="connsiteX49" fmla="*/ 5127585 w 6839381"/>
              <a:gd name="connsiteY49" fmla="*/ 3703899 h 4653023"/>
              <a:gd name="connsiteX50" fmla="*/ 5092861 w 6839381"/>
              <a:gd name="connsiteY50" fmla="*/ 3727048 h 4653023"/>
              <a:gd name="connsiteX51" fmla="*/ 5058137 w 6839381"/>
              <a:gd name="connsiteY51" fmla="*/ 3738623 h 4653023"/>
              <a:gd name="connsiteX52" fmla="*/ 5023413 w 6839381"/>
              <a:gd name="connsiteY52" fmla="*/ 3761772 h 4653023"/>
              <a:gd name="connsiteX53" fmla="*/ 4977114 w 6839381"/>
              <a:gd name="connsiteY53" fmla="*/ 3773347 h 4653023"/>
              <a:gd name="connsiteX54" fmla="*/ 4699322 w 6839381"/>
              <a:gd name="connsiteY54" fmla="*/ 3761772 h 4653023"/>
              <a:gd name="connsiteX55" fmla="*/ 4629874 w 6839381"/>
              <a:gd name="connsiteY55" fmla="*/ 3750198 h 4653023"/>
              <a:gd name="connsiteX56" fmla="*/ 4514127 w 6839381"/>
              <a:gd name="connsiteY56" fmla="*/ 3738623 h 4653023"/>
              <a:gd name="connsiteX57" fmla="*/ 4328932 w 6839381"/>
              <a:gd name="connsiteY57" fmla="*/ 3715474 h 4653023"/>
              <a:gd name="connsiteX58" fmla="*/ 4282633 w 6839381"/>
              <a:gd name="connsiteY58" fmla="*/ 3703899 h 4653023"/>
              <a:gd name="connsiteX59" fmla="*/ 4213185 w 6839381"/>
              <a:gd name="connsiteY59" fmla="*/ 3842795 h 4653023"/>
              <a:gd name="connsiteX60" fmla="*/ 4143737 w 6839381"/>
              <a:gd name="connsiteY60" fmla="*/ 3831221 h 4653023"/>
              <a:gd name="connsiteX61" fmla="*/ 4097438 w 6839381"/>
              <a:gd name="connsiteY61" fmla="*/ 3808071 h 4653023"/>
              <a:gd name="connsiteX62" fmla="*/ 3958542 w 6839381"/>
              <a:gd name="connsiteY62" fmla="*/ 3819646 h 4653023"/>
              <a:gd name="connsiteX63" fmla="*/ 3923818 w 6839381"/>
              <a:gd name="connsiteY63" fmla="*/ 3761772 h 4653023"/>
              <a:gd name="connsiteX64" fmla="*/ 3877519 w 6839381"/>
              <a:gd name="connsiteY64" fmla="*/ 3611301 h 4653023"/>
              <a:gd name="connsiteX65" fmla="*/ 3842795 w 6839381"/>
              <a:gd name="connsiteY65" fmla="*/ 3599727 h 4653023"/>
              <a:gd name="connsiteX66" fmla="*/ 3761772 w 6839381"/>
              <a:gd name="connsiteY66" fmla="*/ 3588152 h 4653023"/>
              <a:gd name="connsiteX67" fmla="*/ 3206187 w 6839381"/>
              <a:gd name="connsiteY67" fmla="*/ 3565003 h 4653023"/>
              <a:gd name="connsiteX68" fmla="*/ 2951544 w 6839381"/>
              <a:gd name="connsiteY68" fmla="*/ 3576577 h 4653023"/>
              <a:gd name="connsiteX69" fmla="*/ 2905246 w 6839381"/>
              <a:gd name="connsiteY69" fmla="*/ 3588152 h 4653023"/>
              <a:gd name="connsiteX70" fmla="*/ 2835798 w 6839381"/>
              <a:gd name="connsiteY70" fmla="*/ 3611301 h 4653023"/>
              <a:gd name="connsiteX71" fmla="*/ 2801074 w 6839381"/>
              <a:gd name="connsiteY71" fmla="*/ 3634451 h 4653023"/>
              <a:gd name="connsiteX72" fmla="*/ 2766349 w 6839381"/>
              <a:gd name="connsiteY72" fmla="*/ 3646026 h 4653023"/>
              <a:gd name="connsiteX73" fmla="*/ 2673752 w 6839381"/>
              <a:gd name="connsiteY73" fmla="*/ 3715474 h 4653023"/>
              <a:gd name="connsiteX74" fmla="*/ 2639028 w 6839381"/>
              <a:gd name="connsiteY74" fmla="*/ 3738623 h 4653023"/>
              <a:gd name="connsiteX75" fmla="*/ 2581155 w 6839381"/>
              <a:gd name="connsiteY75" fmla="*/ 3796496 h 4653023"/>
              <a:gd name="connsiteX76" fmla="*/ 2558005 w 6839381"/>
              <a:gd name="connsiteY76" fmla="*/ 3831220 h 4653023"/>
              <a:gd name="connsiteX77" fmla="*/ 2534856 w 6839381"/>
              <a:gd name="connsiteY77" fmla="*/ 3854370 h 4653023"/>
              <a:gd name="connsiteX78" fmla="*/ 2523281 w 6839381"/>
              <a:gd name="connsiteY78" fmla="*/ 3889094 h 4653023"/>
              <a:gd name="connsiteX79" fmla="*/ 2488557 w 6839381"/>
              <a:gd name="connsiteY79" fmla="*/ 3958542 h 4653023"/>
              <a:gd name="connsiteX80" fmla="*/ 2500132 w 6839381"/>
              <a:gd name="connsiteY80" fmla="*/ 4305782 h 4653023"/>
              <a:gd name="connsiteX81" fmla="*/ 2546430 w 6839381"/>
              <a:gd name="connsiteY81" fmla="*/ 4409955 h 4653023"/>
              <a:gd name="connsiteX82" fmla="*/ 2465407 w 6839381"/>
              <a:gd name="connsiteY82" fmla="*/ 4653023 h 4653023"/>
              <a:gd name="connsiteX83" fmla="*/ 2708476 w 6839381"/>
              <a:gd name="connsiteY83" fmla="*/ 4502552 h 4653023"/>
              <a:gd name="connsiteX84" fmla="*/ 2777924 w 6839381"/>
              <a:gd name="connsiteY84" fmla="*/ 4525701 h 4653023"/>
              <a:gd name="connsiteX85" fmla="*/ 2824223 w 6839381"/>
              <a:gd name="connsiteY85" fmla="*/ 4537276 h 4653023"/>
              <a:gd name="connsiteX86" fmla="*/ 2928395 w 6839381"/>
              <a:gd name="connsiteY86" fmla="*/ 4560426 h 4653023"/>
              <a:gd name="connsiteX87" fmla="*/ 3032567 w 6839381"/>
              <a:gd name="connsiteY87" fmla="*/ 4572000 h 4653023"/>
              <a:gd name="connsiteX88" fmla="*/ 3275636 w 6839381"/>
              <a:gd name="connsiteY88" fmla="*/ 4583575 h 4653023"/>
              <a:gd name="connsiteX89" fmla="*/ 3750198 w 6839381"/>
              <a:gd name="connsiteY89" fmla="*/ 4572000 h 4653023"/>
              <a:gd name="connsiteX90" fmla="*/ 3831220 w 6839381"/>
              <a:gd name="connsiteY90" fmla="*/ 4560426 h 4653023"/>
              <a:gd name="connsiteX91" fmla="*/ 4166886 w 6839381"/>
              <a:gd name="connsiteY91" fmla="*/ 4537276 h 4653023"/>
              <a:gd name="connsiteX92" fmla="*/ 4259484 w 6839381"/>
              <a:gd name="connsiteY92" fmla="*/ 4525701 h 4653023"/>
              <a:gd name="connsiteX93" fmla="*/ 4363656 w 6839381"/>
              <a:gd name="connsiteY93" fmla="*/ 4514127 h 4653023"/>
              <a:gd name="connsiteX94" fmla="*/ 4421529 w 6839381"/>
              <a:gd name="connsiteY94" fmla="*/ 4502552 h 4653023"/>
              <a:gd name="connsiteX95" fmla="*/ 4456253 w 6839381"/>
              <a:gd name="connsiteY95" fmla="*/ 4490977 h 4653023"/>
              <a:gd name="connsiteX96" fmla="*/ 4641448 w 6839381"/>
              <a:gd name="connsiteY96" fmla="*/ 4467828 h 4653023"/>
              <a:gd name="connsiteX97" fmla="*/ 4687747 w 6839381"/>
              <a:gd name="connsiteY97" fmla="*/ 4456253 h 4653023"/>
              <a:gd name="connsiteX98" fmla="*/ 4849792 w 6839381"/>
              <a:gd name="connsiteY98" fmla="*/ 4433104 h 4653023"/>
              <a:gd name="connsiteX99" fmla="*/ 4907666 w 6839381"/>
              <a:gd name="connsiteY99" fmla="*/ 4421529 h 4653023"/>
              <a:gd name="connsiteX100" fmla="*/ 4953965 w 6839381"/>
              <a:gd name="connsiteY100" fmla="*/ 4409955 h 4653023"/>
              <a:gd name="connsiteX101" fmla="*/ 5023413 w 6839381"/>
              <a:gd name="connsiteY101" fmla="*/ 4398380 h 4653023"/>
              <a:gd name="connsiteX102" fmla="*/ 5139160 w 6839381"/>
              <a:gd name="connsiteY102" fmla="*/ 4375231 h 4653023"/>
              <a:gd name="connsiteX103" fmla="*/ 5324355 w 6839381"/>
              <a:gd name="connsiteY103" fmla="*/ 4352081 h 4653023"/>
              <a:gd name="connsiteX104" fmla="*/ 5359079 w 6839381"/>
              <a:gd name="connsiteY104" fmla="*/ 4340507 h 4653023"/>
              <a:gd name="connsiteX105" fmla="*/ 5544274 w 6839381"/>
              <a:gd name="connsiteY105" fmla="*/ 4317357 h 4653023"/>
              <a:gd name="connsiteX106" fmla="*/ 5671595 w 6839381"/>
              <a:gd name="connsiteY106" fmla="*/ 4294208 h 4653023"/>
              <a:gd name="connsiteX107" fmla="*/ 5798917 w 6839381"/>
              <a:gd name="connsiteY107" fmla="*/ 4271058 h 4653023"/>
              <a:gd name="connsiteX108" fmla="*/ 5891514 w 6839381"/>
              <a:gd name="connsiteY108" fmla="*/ 4236334 h 4653023"/>
              <a:gd name="connsiteX109" fmla="*/ 5995686 w 6839381"/>
              <a:gd name="connsiteY109" fmla="*/ 4213185 h 4653023"/>
              <a:gd name="connsiteX110" fmla="*/ 6041985 w 6839381"/>
              <a:gd name="connsiteY110" fmla="*/ 4190036 h 4653023"/>
              <a:gd name="connsiteX111" fmla="*/ 6111433 w 6839381"/>
              <a:gd name="connsiteY111" fmla="*/ 4166886 h 4653023"/>
              <a:gd name="connsiteX112" fmla="*/ 6146157 w 6839381"/>
              <a:gd name="connsiteY112" fmla="*/ 4155312 h 4653023"/>
              <a:gd name="connsiteX113" fmla="*/ 6204030 w 6839381"/>
              <a:gd name="connsiteY113" fmla="*/ 4143737 h 4653023"/>
              <a:gd name="connsiteX114" fmla="*/ 6273479 w 6839381"/>
              <a:gd name="connsiteY114" fmla="*/ 4109013 h 4653023"/>
              <a:gd name="connsiteX115" fmla="*/ 6296628 w 6839381"/>
              <a:gd name="connsiteY115" fmla="*/ 4074289 h 4653023"/>
              <a:gd name="connsiteX116" fmla="*/ 6366076 w 6839381"/>
              <a:gd name="connsiteY116" fmla="*/ 4016415 h 4653023"/>
              <a:gd name="connsiteX117" fmla="*/ 6389225 w 6839381"/>
              <a:gd name="connsiteY117" fmla="*/ 3981691 h 4653023"/>
              <a:gd name="connsiteX118" fmla="*/ 6423949 w 6839381"/>
              <a:gd name="connsiteY118" fmla="*/ 3935393 h 4653023"/>
              <a:gd name="connsiteX119" fmla="*/ 6470248 w 6839381"/>
              <a:gd name="connsiteY119" fmla="*/ 3854370 h 4653023"/>
              <a:gd name="connsiteX120" fmla="*/ 6493398 w 6839381"/>
              <a:gd name="connsiteY120" fmla="*/ 3796496 h 4653023"/>
              <a:gd name="connsiteX121" fmla="*/ 6551271 w 6839381"/>
              <a:gd name="connsiteY121" fmla="*/ 3727048 h 4653023"/>
              <a:gd name="connsiteX122" fmla="*/ 6585995 w 6839381"/>
              <a:gd name="connsiteY122" fmla="*/ 3634451 h 4653023"/>
              <a:gd name="connsiteX123" fmla="*/ 6632294 w 6839381"/>
              <a:gd name="connsiteY123" fmla="*/ 3565003 h 4653023"/>
              <a:gd name="connsiteX124" fmla="*/ 6643868 w 6839381"/>
              <a:gd name="connsiteY124" fmla="*/ 3530279 h 4653023"/>
              <a:gd name="connsiteX125" fmla="*/ 6667018 w 6839381"/>
              <a:gd name="connsiteY125" fmla="*/ 3507129 h 4653023"/>
              <a:gd name="connsiteX126" fmla="*/ 6678592 w 6839381"/>
              <a:gd name="connsiteY126" fmla="*/ 3460831 h 4653023"/>
              <a:gd name="connsiteX127" fmla="*/ 6701742 w 6839381"/>
              <a:gd name="connsiteY127" fmla="*/ 3426107 h 4653023"/>
              <a:gd name="connsiteX128" fmla="*/ 6713317 w 6839381"/>
              <a:gd name="connsiteY128" fmla="*/ 3391382 h 4653023"/>
              <a:gd name="connsiteX129" fmla="*/ 6748041 w 6839381"/>
              <a:gd name="connsiteY129" fmla="*/ 3264061 h 4653023"/>
              <a:gd name="connsiteX130" fmla="*/ 6771190 w 6839381"/>
              <a:gd name="connsiteY130" fmla="*/ 3217762 h 4653023"/>
              <a:gd name="connsiteX131" fmla="*/ 6794339 w 6839381"/>
              <a:gd name="connsiteY131" fmla="*/ 3113590 h 4653023"/>
              <a:gd name="connsiteX132" fmla="*/ 6817489 w 6839381"/>
              <a:gd name="connsiteY132" fmla="*/ 2974694 h 4653023"/>
              <a:gd name="connsiteX133" fmla="*/ 6829063 w 6839381"/>
              <a:gd name="connsiteY133" fmla="*/ 2743200 h 4653023"/>
              <a:gd name="connsiteX134" fmla="*/ 6805914 w 6839381"/>
              <a:gd name="connsiteY134" fmla="*/ 1990846 h 4653023"/>
              <a:gd name="connsiteX135" fmla="*/ 6782765 w 6839381"/>
              <a:gd name="connsiteY135" fmla="*/ 1828800 h 4653023"/>
              <a:gd name="connsiteX136" fmla="*/ 6771190 w 6839381"/>
              <a:gd name="connsiteY136" fmla="*/ 1736203 h 4653023"/>
              <a:gd name="connsiteX137" fmla="*/ 6759615 w 6839381"/>
              <a:gd name="connsiteY137" fmla="*/ 1678329 h 4653023"/>
              <a:gd name="connsiteX138" fmla="*/ 6748041 w 6839381"/>
              <a:gd name="connsiteY138" fmla="*/ 1608881 h 4653023"/>
              <a:gd name="connsiteX139" fmla="*/ 6724891 w 6839381"/>
              <a:gd name="connsiteY139" fmla="*/ 1562582 h 4653023"/>
              <a:gd name="connsiteX140" fmla="*/ 6713317 w 6839381"/>
              <a:gd name="connsiteY140" fmla="*/ 1516284 h 4653023"/>
              <a:gd name="connsiteX141" fmla="*/ 6690167 w 6839381"/>
              <a:gd name="connsiteY141" fmla="*/ 1423686 h 4653023"/>
              <a:gd name="connsiteX142" fmla="*/ 6643868 w 6839381"/>
              <a:gd name="connsiteY142" fmla="*/ 1342663 h 4653023"/>
              <a:gd name="connsiteX143" fmla="*/ 6620719 w 6839381"/>
              <a:gd name="connsiteY143" fmla="*/ 1273215 h 4653023"/>
              <a:gd name="connsiteX144" fmla="*/ 6597570 w 6839381"/>
              <a:gd name="connsiteY144" fmla="*/ 1238491 h 4653023"/>
              <a:gd name="connsiteX145" fmla="*/ 6574420 w 6839381"/>
              <a:gd name="connsiteY145" fmla="*/ 1157469 h 4653023"/>
              <a:gd name="connsiteX146" fmla="*/ 6551271 w 6839381"/>
              <a:gd name="connsiteY146" fmla="*/ 1041722 h 4653023"/>
              <a:gd name="connsiteX147" fmla="*/ 6528122 w 6839381"/>
              <a:gd name="connsiteY147" fmla="*/ 821803 h 4653023"/>
              <a:gd name="connsiteX148" fmla="*/ 6504972 w 6839381"/>
              <a:gd name="connsiteY148" fmla="*/ 775504 h 4653023"/>
              <a:gd name="connsiteX149" fmla="*/ 6470248 w 6839381"/>
              <a:gd name="connsiteY149" fmla="*/ 625033 h 4653023"/>
              <a:gd name="connsiteX150" fmla="*/ 6447099 w 6839381"/>
              <a:gd name="connsiteY150" fmla="*/ 578734 h 4653023"/>
              <a:gd name="connsiteX151" fmla="*/ 6435524 w 6839381"/>
              <a:gd name="connsiteY151" fmla="*/ 544010 h 4653023"/>
              <a:gd name="connsiteX152" fmla="*/ 6412375 w 6839381"/>
              <a:gd name="connsiteY152" fmla="*/ 509286 h 4653023"/>
              <a:gd name="connsiteX153" fmla="*/ 6377651 w 6839381"/>
              <a:gd name="connsiteY153" fmla="*/ 428263 h 4653023"/>
              <a:gd name="connsiteX154" fmla="*/ 6319777 w 6839381"/>
              <a:gd name="connsiteY154" fmla="*/ 370390 h 4653023"/>
              <a:gd name="connsiteX155" fmla="*/ 6261904 w 6839381"/>
              <a:gd name="connsiteY155" fmla="*/ 312517 h 4653023"/>
              <a:gd name="connsiteX156" fmla="*/ 6204030 w 6839381"/>
              <a:gd name="connsiteY156" fmla="*/ 266218 h 4653023"/>
              <a:gd name="connsiteX157" fmla="*/ 6169306 w 6839381"/>
              <a:gd name="connsiteY157" fmla="*/ 231494 h 4653023"/>
              <a:gd name="connsiteX158" fmla="*/ 6134582 w 6839381"/>
              <a:gd name="connsiteY158" fmla="*/ 219919 h 4653023"/>
              <a:gd name="connsiteX159" fmla="*/ 6065134 w 6839381"/>
              <a:gd name="connsiteY159" fmla="*/ 173620 h 4653023"/>
              <a:gd name="connsiteX160" fmla="*/ 6030410 w 6839381"/>
              <a:gd name="connsiteY160" fmla="*/ 150471 h 4653023"/>
              <a:gd name="connsiteX161" fmla="*/ 5960962 w 6839381"/>
              <a:gd name="connsiteY161" fmla="*/ 115747 h 4653023"/>
              <a:gd name="connsiteX162" fmla="*/ 5926238 w 6839381"/>
              <a:gd name="connsiteY162" fmla="*/ 104172 h 4653023"/>
              <a:gd name="connsiteX163" fmla="*/ 5833641 w 6839381"/>
              <a:gd name="connsiteY163" fmla="*/ 81023 h 4653023"/>
              <a:gd name="connsiteX164" fmla="*/ 5798917 w 6839381"/>
              <a:gd name="connsiteY164" fmla="*/ 69448 h 4653023"/>
              <a:gd name="connsiteX165" fmla="*/ 5660020 w 6839381"/>
              <a:gd name="connsiteY165" fmla="*/ 46299 h 4653023"/>
              <a:gd name="connsiteX166" fmla="*/ 5613722 w 6839381"/>
              <a:gd name="connsiteY166" fmla="*/ 34724 h 4653023"/>
              <a:gd name="connsiteX167" fmla="*/ 5347504 w 6839381"/>
              <a:gd name="connsiteY167" fmla="*/ 23150 h 4653023"/>
              <a:gd name="connsiteX168" fmla="*/ 3472405 w 6839381"/>
              <a:gd name="connsiteY168" fmla="*/ 46299 h 4653023"/>
              <a:gd name="connsiteX169" fmla="*/ 3356658 w 6839381"/>
              <a:gd name="connsiteY169" fmla="*/ 57874 h 4653023"/>
              <a:gd name="connsiteX170" fmla="*/ 2870522 w 6839381"/>
              <a:gd name="connsiteY170" fmla="*/ 81023 h 4653023"/>
              <a:gd name="connsiteX171" fmla="*/ 1875099 w 6839381"/>
              <a:gd name="connsiteY171" fmla="*/ 57874 h 4653023"/>
              <a:gd name="connsiteX172" fmla="*/ 1747777 w 6839381"/>
              <a:gd name="connsiteY172" fmla="*/ 23150 h 4653023"/>
              <a:gd name="connsiteX173" fmla="*/ 1446836 w 6839381"/>
              <a:gd name="connsiteY173" fmla="*/ 0 h 4653023"/>
              <a:gd name="connsiteX174" fmla="*/ 810228 w 6839381"/>
              <a:gd name="connsiteY174" fmla="*/ 11575 h 4653023"/>
              <a:gd name="connsiteX175" fmla="*/ 717630 w 6839381"/>
              <a:gd name="connsiteY175" fmla="*/ 23150 h 4653023"/>
              <a:gd name="connsiteX176" fmla="*/ 625033 w 6839381"/>
              <a:gd name="connsiteY176" fmla="*/ 46299 h 4653023"/>
              <a:gd name="connsiteX177" fmla="*/ 567160 w 6839381"/>
              <a:gd name="connsiteY177" fmla="*/ 92598 h 4653023"/>
              <a:gd name="connsiteX178" fmla="*/ 532436 w 6839381"/>
              <a:gd name="connsiteY178" fmla="*/ 115747 h 4653023"/>
              <a:gd name="connsiteX179" fmla="*/ 509286 w 6839381"/>
              <a:gd name="connsiteY179" fmla="*/ 138896 h 4653023"/>
              <a:gd name="connsiteX180" fmla="*/ 474562 w 6839381"/>
              <a:gd name="connsiteY180" fmla="*/ 150471 h 4653023"/>
              <a:gd name="connsiteX181" fmla="*/ 428263 w 6839381"/>
              <a:gd name="connsiteY181" fmla="*/ 173620 h 4653023"/>
              <a:gd name="connsiteX182" fmla="*/ 324091 w 6839381"/>
              <a:gd name="connsiteY182" fmla="*/ 266218 h 4653023"/>
              <a:gd name="connsiteX183" fmla="*/ 300942 w 6839381"/>
              <a:gd name="connsiteY183" fmla="*/ 300942 h 4653023"/>
              <a:gd name="connsiteX184" fmla="*/ 254643 w 6839381"/>
              <a:gd name="connsiteY184" fmla="*/ 347241 h 4653023"/>
              <a:gd name="connsiteX185" fmla="*/ 231494 w 6839381"/>
              <a:gd name="connsiteY185" fmla="*/ 416689 h 4653023"/>
              <a:gd name="connsiteX186" fmla="*/ 219919 w 6839381"/>
              <a:gd name="connsiteY186" fmla="*/ 451413 h 4653023"/>
              <a:gd name="connsiteX187" fmla="*/ 208344 w 6839381"/>
              <a:gd name="connsiteY187" fmla="*/ 497712 h 4653023"/>
              <a:gd name="connsiteX188" fmla="*/ 162046 w 6839381"/>
              <a:gd name="connsiteY188" fmla="*/ 567160 h 4653023"/>
              <a:gd name="connsiteX189" fmla="*/ 150471 w 6839381"/>
              <a:gd name="connsiteY189" fmla="*/ 613458 h 4653023"/>
              <a:gd name="connsiteX190" fmla="*/ 127322 w 6839381"/>
              <a:gd name="connsiteY190" fmla="*/ 659757 h 4653023"/>
              <a:gd name="connsiteX191" fmla="*/ 81023 w 6839381"/>
              <a:gd name="connsiteY191" fmla="*/ 787079 h 4653023"/>
              <a:gd name="connsiteX192" fmla="*/ 69448 w 6839381"/>
              <a:gd name="connsiteY192" fmla="*/ 891251 h 4653023"/>
              <a:gd name="connsiteX193" fmla="*/ 57874 w 6839381"/>
              <a:gd name="connsiteY193" fmla="*/ 937550 h 4653023"/>
              <a:gd name="connsiteX194" fmla="*/ 46299 w 6839381"/>
              <a:gd name="connsiteY194" fmla="*/ 995423 h 4653023"/>
              <a:gd name="connsiteX195" fmla="*/ 23149 w 6839381"/>
              <a:gd name="connsiteY195" fmla="*/ 1099595 h 4653023"/>
              <a:gd name="connsiteX196" fmla="*/ 0 w 6839381"/>
              <a:gd name="connsiteY196" fmla="*/ 1261641 h 4653023"/>
              <a:gd name="connsiteX197" fmla="*/ 23149 w 6839381"/>
              <a:gd name="connsiteY197" fmla="*/ 2210765 h 4653023"/>
              <a:gd name="connsiteX198" fmla="*/ 34724 w 6839381"/>
              <a:gd name="connsiteY198" fmla="*/ 2384385 h 4653023"/>
              <a:gd name="connsiteX199" fmla="*/ 46299 w 6839381"/>
              <a:gd name="connsiteY199" fmla="*/ 2453833 h 4653023"/>
              <a:gd name="connsiteX200" fmla="*/ 81023 w 6839381"/>
              <a:gd name="connsiteY200" fmla="*/ 2708476 h 4653023"/>
              <a:gd name="connsiteX201" fmla="*/ 115747 w 6839381"/>
              <a:gd name="connsiteY201" fmla="*/ 3067291 h 4653023"/>
              <a:gd name="connsiteX202" fmla="*/ 138896 w 6839381"/>
              <a:gd name="connsiteY202" fmla="*/ 3275636 h 4653023"/>
              <a:gd name="connsiteX203" fmla="*/ 162046 w 6839381"/>
              <a:gd name="connsiteY203" fmla="*/ 3414532 h 4653023"/>
              <a:gd name="connsiteX204" fmla="*/ 185195 w 6839381"/>
              <a:gd name="connsiteY204" fmla="*/ 3495555 h 4653023"/>
              <a:gd name="connsiteX205" fmla="*/ 231494 w 6839381"/>
              <a:gd name="connsiteY205" fmla="*/ 3576577 h 4653023"/>
              <a:gd name="connsiteX206" fmla="*/ 266218 w 6839381"/>
              <a:gd name="connsiteY206" fmla="*/ 3634451 h 4653023"/>
              <a:gd name="connsiteX207" fmla="*/ 324091 w 6839381"/>
              <a:gd name="connsiteY207" fmla="*/ 3703899 h 4653023"/>
              <a:gd name="connsiteX208" fmla="*/ 381965 w 6839381"/>
              <a:gd name="connsiteY208" fmla="*/ 3796496 h 4653023"/>
              <a:gd name="connsiteX209" fmla="*/ 439838 w 6839381"/>
              <a:gd name="connsiteY209" fmla="*/ 3877519 h 4653023"/>
              <a:gd name="connsiteX210" fmla="*/ 462987 w 6839381"/>
              <a:gd name="connsiteY210" fmla="*/ 3900669 h 4653023"/>
              <a:gd name="connsiteX211" fmla="*/ 497711 w 6839381"/>
              <a:gd name="connsiteY211" fmla="*/ 3923818 h 4653023"/>
              <a:gd name="connsiteX212" fmla="*/ 544010 w 6839381"/>
              <a:gd name="connsiteY212" fmla="*/ 3970117 h 4653023"/>
              <a:gd name="connsiteX213" fmla="*/ 590309 w 6839381"/>
              <a:gd name="connsiteY213" fmla="*/ 3993266 h 4653023"/>
              <a:gd name="connsiteX214" fmla="*/ 625033 w 6839381"/>
              <a:gd name="connsiteY214" fmla="*/ 4016415 h 4653023"/>
              <a:gd name="connsiteX215" fmla="*/ 682906 w 6839381"/>
              <a:gd name="connsiteY215" fmla="*/ 4062714 h 4653023"/>
              <a:gd name="connsiteX216" fmla="*/ 752355 w 6839381"/>
              <a:gd name="connsiteY216" fmla="*/ 4085863 h 4653023"/>
              <a:gd name="connsiteX217" fmla="*/ 775504 w 6839381"/>
              <a:gd name="connsiteY217" fmla="*/ 4109013 h 4653023"/>
              <a:gd name="connsiteX218" fmla="*/ 810228 w 6839381"/>
              <a:gd name="connsiteY218" fmla="*/ 4120588 h 4653023"/>
              <a:gd name="connsiteX219" fmla="*/ 856527 w 6839381"/>
              <a:gd name="connsiteY219" fmla="*/ 4143737 h 4653023"/>
              <a:gd name="connsiteX220" fmla="*/ 891251 w 6839381"/>
              <a:gd name="connsiteY220" fmla="*/ 4166886 h 4653023"/>
              <a:gd name="connsiteX221" fmla="*/ 925975 w 6839381"/>
              <a:gd name="connsiteY221" fmla="*/ 4178461 h 4653023"/>
              <a:gd name="connsiteX222" fmla="*/ 972274 w 6839381"/>
              <a:gd name="connsiteY222" fmla="*/ 4201610 h 4653023"/>
              <a:gd name="connsiteX223" fmla="*/ 1006998 w 6839381"/>
              <a:gd name="connsiteY223" fmla="*/ 4213185 h 4653023"/>
              <a:gd name="connsiteX224" fmla="*/ 1041722 w 6839381"/>
              <a:gd name="connsiteY224" fmla="*/ 4236334 h 4653023"/>
              <a:gd name="connsiteX225" fmla="*/ 1111170 w 6839381"/>
              <a:gd name="connsiteY225" fmla="*/ 4259484 h 4653023"/>
              <a:gd name="connsiteX226" fmla="*/ 1145894 w 6839381"/>
              <a:gd name="connsiteY226" fmla="*/ 4271058 h 4653023"/>
              <a:gd name="connsiteX227" fmla="*/ 1169043 w 6839381"/>
              <a:gd name="connsiteY227" fmla="*/ 4294208 h 4653023"/>
              <a:gd name="connsiteX228" fmla="*/ 1250066 w 6839381"/>
              <a:gd name="connsiteY228" fmla="*/ 4317357 h 4653023"/>
              <a:gd name="connsiteX229" fmla="*/ 1342663 w 6839381"/>
              <a:gd name="connsiteY229" fmla="*/ 4340507 h 4653023"/>
              <a:gd name="connsiteX230" fmla="*/ 1574157 w 6839381"/>
              <a:gd name="connsiteY230" fmla="*/ 4328932 h 4653023"/>
              <a:gd name="connsiteX231" fmla="*/ 1643605 w 6839381"/>
              <a:gd name="connsiteY231" fmla="*/ 4305782 h 4653023"/>
              <a:gd name="connsiteX232" fmla="*/ 1678329 w 6839381"/>
              <a:gd name="connsiteY232" fmla="*/ 4294208 h 4653023"/>
              <a:gd name="connsiteX233" fmla="*/ 2118167 w 6839381"/>
              <a:gd name="connsiteY233" fmla="*/ 4282633 h 4653023"/>
              <a:gd name="connsiteX234" fmla="*/ 2152891 w 6839381"/>
              <a:gd name="connsiteY234" fmla="*/ 4271058 h 4653023"/>
              <a:gd name="connsiteX235" fmla="*/ 2233914 w 6839381"/>
              <a:gd name="connsiteY235" fmla="*/ 4247909 h 4653023"/>
              <a:gd name="connsiteX236" fmla="*/ 2268638 w 6839381"/>
              <a:gd name="connsiteY236" fmla="*/ 4224760 h 4653023"/>
              <a:gd name="connsiteX237" fmla="*/ 2291787 w 6839381"/>
              <a:gd name="connsiteY237" fmla="*/ 4201610 h 4653023"/>
              <a:gd name="connsiteX238" fmla="*/ 2326511 w 6839381"/>
              <a:gd name="connsiteY238" fmla="*/ 4190036 h 4653023"/>
              <a:gd name="connsiteX239" fmla="*/ 2384385 w 6839381"/>
              <a:gd name="connsiteY239" fmla="*/ 4132162 h 4653023"/>
              <a:gd name="connsiteX240" fmla="*/ 2419109 w 6839381"/>
              <a:gd name="connsiteY240" fmla="*/ 4062714 h 4653023"/>
              <a:gd name="connsiteX241" fmla="*/ 2407534 w 6839381"/>
              <a:gd name="connsiteY241" fmla="*/ 3970117 h 4653023"/>
              <a:gd name="connsiteX242" fmla="*/ 2384385 w 6839381"/>
              <a:gd name="connsiteY242" fmla="*/ 3946967 h 4653023"/>
              <a:gd name="connsiteX243" fmla="*/ 2349661 w 6839381"/>
              <a:gd name="connsiteY243" fmla="*/ 3923818 h 4653023"/>
              <a:gd name="connsiteX244" fmla="*/ 2326511 w 6839381"/>
              <a:gd name="connsiteY244" fmla="*/ 3900669 h 4653023"/>
              <a:gd name="connsiteX245" fmla="*/ 2291787 w 6839381"/>
              <a:gd name="connsiteY245" fmla="*/ 3889094 h 4653023"/>
              <a:gd name="connsiteX246" fmla="*/ 2257063 w 6839381"/>
              <a:gd name="connsiteY246" fmla="*/ 3865945 h 4653023"/>
              <a:gd name="connsiteX247" fmla="*/ 2187615 w 6839381"/>
              <a:gd name="connsiteY247" fmla="*/ 3842795 h 4653023"/>
              <a:gd name="connsiteX248" fmla="*/ 2118167 w 6839381"/>
              <a:gd name="connsiteY248" fmla="*/ 3819646 h 4653023"/>
              <a:gd name="connsiteX249" fmla="*/ 2083443 w 6839381"/>
              <a:gd name="connsiteY249" fmla="*/ 3808071 h 4653023"/>
              <a:gd name="connsiteX250" fmla="*/ 2037144 w 6839381"/>
              <a:gd name="connsiteY250" fmla="*/ 3796496 h 4653023"/>
              <a:gd name="connsiteX251" fmla="*/ 1932972 w 6839381"/>
              <a:gd name="connsiteY251" fmla="*/ 3773347 h 4653023"/>
              <a:gd name="connsiteX252" fmla="*/ 1863524 w 6839381"/>
              <a:gd name="connsiteY252" fmla="*/ 3750198 h 4653023"/>
              <a:gd name="connsiteX253" fmla="*/ 1828800 w 6839381"/>
              <a:gd name="connsiteY253" fmla="*/ 3767559 h 4653023"/>
              <a:gd name="connsiteX254" fmla="*/ 1828800 w 6839381"/>
              <a:gd name="connsiteY254" fmla="*/ 3889094 h 4653023"/>
              <a:gd name="connsiteX255" fmla="*/ 1794076 w 6839381"/>
              <a:gd name="connsiteY255" fmla="*/ 3877519 h 4653023"/>
              <a:gd name="connsiteX256" fmla="*/ 1759352 w 6839381"/>
              <a:gd name="connsiteY256" fmla="*/ 3900668 h 4653023"/>
              <a:gd name="connsiteX257" fmla="*/ 1736203 w 6839381"/>
              <a:gd name="connsiteY257" fmla="*/ 3877519 h 4653023"/>
              <a:gd name="connsiteX258" fmla="*/ 1713053 w 6839381"/>
              <a:gd name="connsiteY258" fmla="*/ 3842795 h 4653023"/>
              <a:gd name="connsiteX259" fmla="*/ 1551008 w 6839381"/>
              <a:gd name="connsiteY259" fmla="*/ 3773347 h 4653023"/>
              <a:gd name="connsiteX260" fmla="*/ 1678329 w 6839381"/>
              <a:gd name="connsiteY260" fmla="*/ 3576577 h 4653023"/>
              <a:gd name="connsiteX261" fmla="*/ 1666755 w 6839381"/>
              <a:gd name="connsiteY261" fmla="*/ 3541853 h 4653023"/>
              <a:gd name="connsiteX262" fmla="*/ 1632030 w 6839381"/>
              <a:gd name="connsiteY262" fmla="*/ 3472405 h 4653023"/>
              <a:gd name="connsiteX263" fmla="*/ 1643605 w 6839381"/>
              <a:gd name="connsiteY263" fmla="*/ 3125165 h 4653023"/>
              <a:gd name="connsiteX264" fmla="*/ 1666755 w 6839381"/>
              <a:gd name="connsiteY264" fmla="*/ 3055717 h 4653023"/>
              <a:gd name="connsiteX265" fmla="*/ 1678329 w 6839381"/>
              <a:gd name="connsiteY265" fmla="*/ 3020993 h 4653023"/>
              <a:gd name="connsiteX266" fmla="*/ 1689904 w 6839381"/>
              <a:gd name="connsiteY266" fmla="*/ 2986269 h 4653023"/>
              <a:gd name="connsiteX267" fmla="*/ 1689904 w 6839381"/>
              <a:gd name="connsiteY267" fmla="*/ 2916820 h 4653023"/>
              <a:gd name="connsiteX0" fmla="*/ 1689904 w 6839381"/>
              <a:gd name="connsiteY0" fmla="*/ 2916820 h 4653023"/>
              <a:gd name="connsiteX1" fmla="*/ 1747777 w 6839381"/>
              <a:gd name="connsiteY1" fmla="*/ 2882096 h 4653023"/>
              <a:gd name="connsiteX2" fmla="*/ 1736203 w 6839381"/>
              <a:gd name="connsiteY2" fmla="*/ 2789499 h 4653023"/>
              <a:gd name="connsiteX3" fmla="*/ 1724628 w 6839381"/>
              <a:gd name="connsiteY3" fmla="*/ 2743200 h 4653023"/>
              <a:gd name="connsiteX4" fmla="*/ 1713053 w 6839381"/>
              <a:gd name="connsiteY4" fmla="*/ 2685327 h 4653023"/>
              <a:gd name="connsiteX5" fmla="*/ 1724628 w 6839381"/>
              <a:gd name="connsiteY5" fmla="*/ 2164466 h 4653023"/>
              <a:gd name="connsiteX6" fmla="*/ 1759352 w 6839381"/>
              <a:gd name="connsiteY6" fmla="*/ 2095018 h 4653023"/>
              <a:gd name="connsiteX7" fmla="*/ 1794076 w 6839381"/>
              <a:gd name="connsiteY7" fmla="*/ 2071869 h 4653023"/>
              <a:gd name="connsiteX8" fmla="*/ 1840375 w 6839381"/>
              <a:gd name="connsiteY8" fmla="*/ 2025570 h 4653023"/>
              <a:gd name="connsiteX9" fmla="*/ 1932972 w 6839381"/>
              <a:gd name="connsiteY9" fmla="*/ 1979271 h 4653023"/>
              <a:gd name="connsiteX10" fmla="*/ 1967696 w 6839381"/>
              <a:gd name="connsiteY10" fmla="*/ 1967696 h 4653023"/>
              <a:gd name="connsiteX11" fmla="*/ 2083443 w 6839381"/>
              <a:gd name="connsiteY11" fmla="*/ 1944547 h 4653023"/>
              <a:gd name="connsiteX12" fmla="*/ 2141317 w 6839381"/>
              <a:gd name="connsiteY12" fmla="*/ 1932972 h 4653023"/>
              <a:gd name="connsiteX13" fmla="*/ 2233914 w 6839381"/>
              <a:gd name="connsiteY13" fmla="*/ 1909823 h 4653023"/>
              <a:gd name="connsiteX14" fmla="*/ 2662177 w 6839381"/>
              <a:gd name="connsiteY14" fmla="*/ 1898248 h 4653023"/>
              <a:gd name="connsiteX15" fmla="*/ 3310360 w 6839381"/>
              <a:gd name="connsiteY15" fmla="*/ 1909823 h 4653023"/>
              <a:gd name="connsiteX16" fmla="*/ 3518704 w 6839381"/>
              <a:gd name="connsiteY16" fmla="*/ 1921398 h 4653023"/>
              <a:gd name="connsiteX17" fmla="*/ 4340506 w 6839381"/>
              <a:gd name="connsiteY17" fmla="*/ 1944547 h 4653023"/>
              <a:gd name="connsiteX18" fmla="*/ 4583575 w 6839381"/>
              <a:gd name="connsiteY18" fmla="*/ 1956122 h 4653023"/>
              <a:gd name="connsiteX19" fmla="*/ 4618299 w 6839381"/>
              <a:gd name="connsiteY19" fmla="*/ 1967696 h 4653023"/>
              <a:gd name="connsiteX20" fmla="*/ 4757195 w 6839381"/>
              <a:gd name="connsiteY20" fmla="*/ 1979271 h 4653023"/>
              <a:gd name="connsiteX21" fmla="*/ 4861367 w 6839381"/>
              <a:gd name="connsiteY21" fmla="*/ 1990846 h 4653023"/>
              <a:gd name="connsiteX22" fmla="*/ 4977114 w 6839381"/>
              <a:gd name="connsiteY22" fmla="*/ 2025570 h 4653023"/>
              <a:gd name="connsiteX23" fmla="*/ 5011838 w 6839381"/>
              <a:gd name="connsiteY23" fmla="*/ 2037145 h 4653023"/>
              <a:gd name="connsiteX24" fmla="*/ 5081286 w 6839381"/>
              <a:gd name="connsiteY24" fmla="*/ 2083443 h 4653023"/>
              <a:gd name="connsiteX25" fmla="*/ 5116010 w 6839381"/>
              <a:gd name="connsiteY25" fmla="*/ 2095018 h 4653023"/>
              <a:gd name="connsiteX26" fmla="*/ 5197033 w 6839381"/>
              <a:gd name="connsiteY26" fmla="*/ 2129742 h 4653023"/>
              <a:gd name="connsiteX27" fmla="*/ 5266481 w 6839381"/>
              <a:gd name="connsiteY27" fmla="*/ 2199190 h 4653023"/>
              <a:gd name="connsiteX28" fmla="*/ 5278056 w 6839381"/>
              <a:gd name="connsiteY28" fmla="*/ 2233914 h 4653023"/>
              <a:gd name="connsiteX29" fmla="*/ 5324355 w 6839381"/>
              <a:gd name="connsiteY29" fmla="*/ 2303362 h 4653023"/>
              <a:gd name="connsiteX30" fmla="*/ 5359079 w 6839381"/>
              <a:gd name="connsiteY30" fmla="*/ 2430684 h 4653023"/>
              <a:gd name="connsiteX31" fmla="*/ 5347504 w 6839381"/>
              <a:gd name="connsiteY31" fmla="*/ 2523281 h 4653023"/>
              <a:gd name="connsiteX32" fmla="*/ 5324355 w 6839381"/>
              <a:gd name="connsiteY32" fmla="*/ 2592729 h 4653023"/>
              <a:gd name="connsiteX33" fmla="*/ 5312780 w 6839381"/>
              <a:gd name="connsiteY33" fmla="*/ 2627453 h 4653023"/>
              <a:gd name="connsiteX34" fmla="*/ 5301205 w 6839381"/>
              <a:gd name="connsiteY34" fmla="*/ 2696901 h 4653023"/>
              <a:gd name="connsiteX35" fmla="*/ 5312780 w 6839381"/>
              <a:gd name="connsiteY35" fmla="*/ 2939970 h 4653023"/>
              <a:gd name="connsiteX36" fmla="*/ 5335929 w 6839381"/>
              <a:gd name="connsiteY36" fmla="*/ 3020993 h 4653023"/>
              <a:gd name="connsiteX37" fmla="*/ 5347504 w 6839381"/>
              <a:gd name="connsiteY37" fmla="*/ 3078866 h 4653023"/>
              <a:gd name="connsiteX38" fmla="*/ 5370653 w 6839381"/>
              <a:gd name="connsiteY38" fmla="*/ 3217762 h 4653023"/>
              <a:gd name="connsiteX39" fmla="*/ 5382228 w 6839381"/>
              <a:gd name="connsiteY39" fmla="*/ 3275636 h 4653023"/>
              <a:gd name="connsiteX40" fmla="*/ 5405377 w 6839381"/>
              <a:gd name="connsiteY40" fmla="*/ 3345084 h 4653023"/>
              <a:gd name="connsiteX41" fmla="*/ 5416952 w 6839381"/>
              <a:gd name="connsiteY41" fmla="*/ 3379808 h 4653023"/>
              <a:gd name="connsiteX42" fmla="*/ 5440101 w 6839381"/>
              <a:gd name="connsiteY42" fmla="*/ 3414532 h 4653023"/>
              <a:gd name="connsiteX43" fmla="*/ 5428527 w 6839381"/>
              <a:gd name="connsiteY43" fmla="*/ 3495555 h 4653023"/>
              <a:gd name="connsiteX44" fmla="*/ 5416952 w 6839381"/>
              <a:gd name="connsiteY44" fmla="*/ 3530279 h 4653023"/>
              <a:gd name="connsiteX45" fmla="*/ 5347504 w 6839381"/>
              <a:gd name="connsiteY45" fmla="*/ 3576577 h 4653023"/>
              <a:gd name="connsiteX46" fmla="*/ 5324355 w 6839381"/>
              <a:gd name="connsiteY46" fmla="*/ 3599727 h 4653023"/>
              <a:gd name="connsiteX47" fmla="*/ 5254906 w 6839381"/>
              <a:gd name="connsiteY47" fmla="*/ 3622876 h 4653023"/>
              <a:gd name="connsiteX48" fmla="*/ 5197033 w 6839381"/>
              <a:gd name="connsiteY48" fmla="*/ 3657600 h 4653023"/>
              <a:gd name="connsiteX49" fmla="*/ 5127585 w 6839381"/>
              <a:gd name="connsiteY49" fmla="*/ 3703899 h 4653023"/>
              <a:gd name="connsiteX50" fmla="*/ 5092861 w 6839381"/>
              <a:gd name="connsiteY50" fmla="*/ 3727048 h 4653023"/>
              <a:gd name="connsiteX51" fmla="*/ 5058137 w 6839381"/>
              <a:gd name="connsiteY51" fmla="*/ 3738623 h 4653023"/>
              <a:gd name="connsiteX52" fmla="*/ 5023413 w 6839381"/>
              <a:gd name="connsiteY52" fmla="*/ 3761772 h 4653023"/>
              <a:gd name="connsiteX53" fmla="*/ 4977114 w 6839381"/>
              <a:gd name="connsiteY53" fmla="*/ 3773347 h 4653023"/>
              <a:gd name="connsiteX54" fmla="*/ 4699322 w 6839381"/>
              <a:gd name="connsiteY54" fmla="*/ 3761772 h 4653023"/>
              <a:gd name="connsiteX55" fmla="*/ 4629874 w 6839381"/>
              <a:gd name="connsiteY55" fmla="*/ 3750198 h 4653023"/>
              <a:gd name="connsiteX56" fmla="*/ 4514127 w 6839381"/>
              <a:gd name="connsiteY56" fmla="*/ 3738623 h 4653023"/>
              <a:gd name="connsiteX57" fmla="*/ 4328932 w 6839381"/>
              <a:gd name="connsiteY57" fmla="*/ 3715474 h 4653023"/>
              <a:gd name="connsiteX58" fmla="*/ 4282633 w 6839381"/>
              <a:gd name="connsiteY58" fmla="*/ 3703899 h 4653023"/>
              <a:gd name="connsiteX59" fmla="*/ 4213185 w 6839381"/>
              <a:gd name="connsiteY59" fmla="*/ 3842795 h 4653023"/>
              <a:gd name="connsiteX60" fmla="*/ 4143737 w 6839381"/>
              <a:gd name="connsiteY60" fmla="*/ 3831221 h 4653023"/>
              <a:gd name="connsiteX61" fmla="*/ 4097438 w 6839381"/>
              <a:gd name="connsiteY61" fmla="*/ 3808071 h 4653023"/>
              <a:gd name="connsiteX62" fmla="*/ 3958542 w 6839381"/>
              <a:gd name="connsiteY62" fmla="*/ 3819646 h 4653023"/>
              <a:gd name="connsiteX63" fmla="*/ 3923818 w 6839381"/>
              <a:gd name="connsiteY63" fmla="*/ 3761772 h 4653023"/>
              <a:gd name="connsiteX64" fmla="*/ 3877519 w 6839381"/>
              <a:gd name="connsiteY64" fmla="*/ 3611301 h 4653023"/>
              <a:gd name="connsiteX65" fmla="*/ 3842795 w 6839381"/>
              <a:gd name="connsiteY65" fmla="*/ 3599727 h 4653023"/>
              <a:gd name="connsiteX66" fmla="*/ 3761772 w 6839381"/>
              <a:gd name="connsiteY66" fmla="*/ 3588152 h 4653023"/>
              <a:gd name="connsiteX67" fmla="*/ 3206187 w 6839381"/>
              <a:gd name="connsiteY67" fmla="*/ 3565003 h 4653023"/>
              <a:gd name="connsiteX68" fmla="*/ 2951544 w 6839381"/>
              <a:gd name="connsiteY68" fmla="*/ 3576577 h 4653023"/>
              <a:gd name="connsiteX69" fmla="*/ 2905246 w 6839381"/>
              <a:gd name="connsiteY69" fmla="*/ 3588152 h 4653023"/>
              <a:gd name="connsiteX70" fmla="*/ 2835798 w 6839381"/>
              <a:gd name="connsiteY70" fmla="*/ 3611301 h 4653023"/>
              <a:gd name="connsiteX71" fmla="*/ 2801074 w 6839381"/>
              <a:gd name="connsiteY71" fmla="*/ 3634451 h 4653023"/>
              <a:gd name="connsiteX72" fmla="*/ 2766349 w 6839381"/>
              <a:gd name="connsiteY72" fmla="*/ 3646026 h 4653023"/>
              <a:gd name="connsiteX73" fmla="*/ 2673752 w 6839381"/>
              <a:gd name="connsiteY73" fmla="*/ 3715474 h 4653023"/>
              <a:gd name="connsiteX74" fmla="*/ 2639028 w 6839381"/>
              <a:gd name="connsiteY74" fmla="*/ 3738623 h 4653023"/>
              <a:gd name="connsiteX75" fmla="*/ 2581155 w 6839381"/>
              <a:gd name="connsiteY75" fmla="*/ 3796496 h 4653023"/>
              <a:gd name="connsiteX76" fmla="*/ 2558005 w 6839381"/>
              <a:gd name="connsiteY76" fmla="*/ 3831220 h 4653023"/>
              <a:gd name="connsiteX77" fmla="*/ 2534856 w 6839381"/>
              <a:gd name="connsiteY77" fmla="*/ 3854370 h 4653023"/>
              <a:gd name="connsiteX78" fmla="*/ 2523281 w 6839381"/>
              <a:gd name="connsiteY78" fmla="*/ 3889094 h 4653023"/>
              <a:gd name="connsiteX79" fmla="*/ 2488557 w 6839381"/>
              <a:gd name="connsiteY79" fmla="*/ 3958542 h 4653023"/>
              <a:gd name="connsiteX80" fmla="*/ 2500132 w 6839381"/>
              <a:gd name="connsiteY80" fmla="*/ 4305782 h 4653023"/>
              <a:gd name="connsiteX81" fmla="*/ 2546430 w 6839381"/>
              <a:gd name="connsiteY81" fmla="*/ 4409955 h 4653023"/>
              <a:gd name="connsiteX82" fmla="*/ 2465407 w 6839381"/>
              <a:gd name="connsiteY82" fmla="*/ 4653023 h 4653023"/>
              <a:gd name="connsiteX83" fmla="*/ 2708476 w 6839381"/>
              <a:gd name="connsiteY83" fmla="*/ 4502552 h 4653023"/>
              <a:gd name="connsiteX84" fmla="*/ 2777924 w 6839381"/>
              <a:gd name="connsiteY84" fmla="*/ 4525701 h 4653023"/>
              <a:gd name="connsiteX85" fmla="*/ 2824223 w 6839381"/>
              <a:gd name="connsiteY85" fmla="*/ 4537276 h 4653023"/>
              <a:gd name="connsiteX86" fmla="*/ 2928395 w 6839381"/>
              <a:gd name="connsiteY86" fmla="*/ 4560426 h 4653023"/>
              <a:gd name="connsiteX87" fmla="*/ 3032567 w 6839381"/>
              <a:gd name="connsiteY87" fmla="*/ 4572000 h 4653023"/>
              <a:gd name="connsiteX88" fmla="*/ 3275636 w 6839381"/>
              <a:gd name="connsiteY88" fmla="*/ 4583575 h 4653023"/>
              <a:gd name="connsiteX89" fmla="*/ 3750198 w 6839381"/>
              <a:gd name="connsiteY89" fmla="*/ 4572000 h 4653023"/>
              <a:gd name="connsiteX90" fmla="*/ 3831220 w 6839381"/>
              <a:gd name="connsiteY90" fmla="*/ 4560426 h 4653023"/>
              <a:gd name="connsiteX91" fmla="*/ 4166886 w 6839381"/>
              <a:gd name="connsiteY91" fmla="*/ 4537276 h 4653023"/>
              <a:gd name="connsiteX92" fmla="*/ 4259484 w 6839381"/>
              <a:gd name="connsiteY92" fmla="*/ 4525701 h 4653023"/>
              <a:gd name="connsiteX93" fmla="*/ 4363656 w 6839381"/>
              <a:gd name="connsiteY93" fmla="*/ 4514127 h 4653023"/>
              <a:gd name="connsiteX94" fmla="*/ 4421529 w 6839381"/>
              <a:gd name="connsiteY94" fmla="*/ 4502552 h 4653023"/>
              <a:gd name="connsiteX95" fmla="*/ 4456253 w 6839381"/>
              <a:gd name="connsiteY95" fmla="*/ 4490977 h 4653023"/>
              <a:gd name="connsiteX96" fmla="*/ 4641448 w 6839381"/>
              <a:gd name="connsiteY96" fmla="*/ 4467828 h 4653023"/>
              <a:gd name="connsiteX97" fmla="*/ 4687747 w 6839381"/>
              <a:gd name="connsiteY97" fmla="*/ 4456253 h 4653023"/>
              <a:gd name="connsiteX98" fmla="*/ 4849792 w 6839381"/>
              <a:gd name="connsiteY98" fmla="*/ 4433104 h 4653023"/>
              <a:gd name="connsiteX99" fmla="*/ 4907666 w 6839381"/>
              <a:gd name="connsiteY99" fmla="*/ 4421529 h 4653023"/>
              <a:gd name="connsiteX100" fmla="*/ 4953965 w 6839381"/>
              <a:gd name="connsiteY100" fmla="*/ 4409955 h 4653023"/>
              <a:gd name="connsiteX101" fmla="*/ 5023413 w 6839381"/>
              <a:gd name="connsiteY101" fmla="*/ 4398380 h 4653023"/>
              <a:gd name="connsiteX102" fmla="*/ 5139160 w 6839381"/>
              <a:gd name="connsiteY102" fmla="*/ 4375231 h 4653023"/>
              <a:gd name="connsiteX103" fmla="*/ 5324355 w 6839381"/>
              <a:gd name="connsiteY103" fmla="*/ 4352081 h 4653023"/>
              <a:gd name="connsiteX104" fmla="*/ 5359079 w 6839381"/>
              <a:gd name="connsiteY104" fmla="*/ 4340507 h 4653023"/>
              <a:gd name="connsiteX105" fmla="*/ 5544274 w 6839381"/>
              <a:gd name="connsiteY105" fmla="*/ 4317357 h 4653023"/>
              <a:gd name="connsiteX106" fmla="*/ 5671595 w 6839381"/>
              <a:gd name="connsiteY106" fmla="*/ 4294208 h 4653023"/>
              <a:gd name="connsiteX107" fmla="*/ 5798917 w 6839381"/>
              <a:gd name="connsiteY107" fmla="*/ 4271058 h 4653023"/>
              <a:gd name="connsiteX108" fmla="*/ 5891514 w 6839381"/>
              <a:gd name="connsiteY108" fmla="*/ 4236334 h 4653023"/>
              <a:gd name="connsiteX109" fmla="*/ 5995686 w 6839381"/>
              <a:gd name="connsiteY109" fmla="*/ 4213185 h 4653023"/>
              <a:gd name="connsiteX110" fmla="*/ 6041985 w 6839381"/>
              <a:gd name="connsiteY110" fmla="*/ 4190036 h 4653023"/>
              <a:gd name="connsiteX111" fmla="*/ 6111433 w 6839381"/>
              <a:gd name="connsiteY111" fmla="*/ 4166886 h 4653023"/>
              <a:gd name="connsiteX112" fmla="*/ 6146157 w 6839381"/>
              <a:gd name="connsiteY112" fmla="*/ 4155312 h 4653023"/>
              <a:gd name="connsiteX113" fmla="*/ 6204030 w 6839381"/>
              <a:gd name="connsiteY113" fmla="*/ 4143737 h 4653023"/>
              <a:gd name="connsiteX114" fmla="*/ 6273479 w 6839381"/>
              <a:gd name="connsiteY114" fmla="*/ 4109013 h 4653023"/>
              <a:gd name="connsiteX115" fmla="*/ 6296628 w 6839381"/>
              <a:gd name="connsiteY115" fmla="*/ 4074289 h 4653023"/>
              <a:gd name="connsiteX116" fmla="*/ 6366076 w 6839381"/>
              <a:gd name="connsiteY116" fmla="*/ 4016415 h 4653023"/>
              <a:gd name="connsiteX117" fmla="*/ 6389225 w 6839381"/>
              <a:gd name="connsiteY117" fmla="*/ 3981691 h 4653023"/>
              <a:gd name="connsiteX118" fmla="*/ 6423949 w 6839381"/>
              <a:gd name="connsiteY118" fmla="*/ 3935393 h 4653023"/>
              <a:gd name="connsiteX119" fmla="*/ 6470248 w 6839381"/>
              <a:gd name="connsiteY119" fmla="*/ 3854370 h 4653023"/>
              <a:gd name="connsiteX120" fmla="*/ 6493398 w 6839381"/>
              <a:gd name="connsiteY120" fmla="*/ 3796496 h 4653023"/>
              <a:gd name="connsiteX121" fmla="*/ 6551271 w 6839381"/>
              <a:gd name="connsiteY121" fmla="*/ 3727048 h 4653023"/>
              <a:gd name="connsiteX122" fmla="*/ 6585995 w 6839381"/>
              <a:gd name="connsiteY122" fmla="*/ 3634451 h 4653023"/>
              <a:gd name="connsiteX123" fmla="*/ 6632294 w 6839381"/>
              <a:gd name="connsiteY123" fmla="*/ 3565003 h 4653023"/>
              <a:gd name="connsiteX124" fmla="*/ 6643868 w 6839381"/>
              <a:gd name="connsiteY124" fmla="*/ 3530279 h 4653023"/>
              <a:gd name="connsiteX125" fmla="*/ 6667018 w 6839381"/>
              <a:gd name="connsiteY125" fmla="*/ 3507129 h 4653023"/>
              <a:gd name="connsiteX126" fmla="*/ 6678592 w 6839381"/>
              <a:gd name="connsiteY126" fmla="*/ 3460831 h 4653023"/>
              <a:gd name="connsiteX127" fmla="*/ 6701742 w 6839381"/>
              <a:gd name="connsiteY127" fmla="*/ 3426107 h 4653023"/>
              <a:gd name="connsiteX128" fmla="*/ 6713317 w 6839381"/>
              <a:gd name="connsiteY128" fmla="*/ 3391382 h 4653023"/>
              <a:gd name="connsiteX129" fmla="*/ 6748041 w 6839381"/>
              <a:gd name="connsiteY129" fmla="*/ 3264061 h 4653023"/>
              <a:gd name="connsiteX130" fmla="*/ 6771190 w 6839381"/>
              <a:gd name="connsiteY130" fmla="*/ 3217762 h 4653023"/>
              <a:gd name="connsiteX131" fmla="*/ 6794339 w 6839381"/>
              <a:gd name="connsiteY131" fmla="*/ 3113590 h 4653023"/>
              <a:gd name="connsiteX132" fmla="*/ 6817489 w 6839381"/>
              <a:gd name="connsiteY132" fmla="*/ 2974694 h 4653023"/>
              <a:gd name="connsiteX133" fmla="*/ 6829063 w 6839381"/>
              <a:gd name="connsiteY133" fmla="*/ 2743200 h 4653023"/>
              <a:gd name="connsiteX134" fmla="*/ 6805914 w 6839381"/>
              <a:gd name="connsiteY134" fmla="*/ 1990846 h 4653023"/>
              <a:gd name="connsiteX135" fmla="*/ 6782765 w 6839381"/>
              <a:gd name="connsiteY135" fmla="*/ 1828800 h 4653023"/>
              <a:gd name="connsiteX136" fmla="*/ 6771190 w 6839381"/>
              <a:gd name="connsiteY136" fmla="*/ 1736203 h 4653023"/>
              <a:gd name="connsiteX137" fmla="*/ 6759615 w 6839381"/>
              <a:gd name="connsiteY137" fmla="*/ 1678329 h 4653023"/>
              <a:gd name="connsiteX138" fmla="*/ 6748041 w 6839381"/>
              <a:gd name="connsiteY138" fmla="*/ 1608881 h 4653023"/>
              <a:gd name="connsiteX139" fmla="*/ 6724891 w 6839381"/>
              <a:gd name="connsiteY139" fmla="*/ 1562582 h 4653023"/>
              <a:gd name="connsiteX140" fmla="*/ 6713317 w 6839381"/>
              <a:gd name="connsiteY140" fmla="*/ 1516284 h 4653023"/>
              <a:gd name="connsiteX141" fmla="*/ 6690167 w 6839381"/>
              <a:gd name="connsiteY141" fmla="*/ 1423686 h 4653023"/>
              <a:gd name="connsiteX142" fmla="*/ 6643868 w 6839381"/>
              <a:gd name="connsiteY142" fmla="*/ 1342663 h 4653023"/>
              <a:gd name="connsiteX143" fmla="*/ 6620719 w 6839381"/>
              <a:gd name="connsiteY143" fmla="*/ 1273215 h 4653023"/>
              <a:gd name="connsiteX144" fmla="*/ 6597570 w 6839381"/>
              <a:gd name="connsiteY144" fmla="*/ 1238491 h 4653023"/>
              <a:gd name="connsiteX145" fmla="*/ 6574420 w 6839381"/>
              <a:gd name="connsiteY145" fmla="*/ 1157469 h 4653023"/>
              <a:gd name="connsiteX146" fmla="*/ 6551271 w 6839381"/>
              <a:gd name="connsiteY146" fmla="*/ 1041722 h 4653023"/>
              <a:gd name="connsiteX147" fmla="*/ 6528122 w 6839381"/>
              <a:gd name="connsiteY147" fmla="*/ 821803 h 4653023"/>
              <a:gd name="connsiteX148" fmla="*/ 6504972 w 6839381"/>
              <a:gd name="connsiteY148" fmla="*/ 775504 h 4653023"/>
              <a:gd name="connsiteX149" fmla="*/ 6470248 w 6839381"/>
              <a:gd name="connsiteY149" fmla="*/ 625033 h 4653023"/>
              <a:gd name="connsiteX150" fmla="*/ 6447099 w 6839381"/>
              <a:gd name="connsiteY150" fmla="*/ 578734 h 4653023"/>
              <a:gd name="connsiteX151" fmla="*/ 6435524 w 6839381"/>
              <a:gd name="connsiteY151" fmla="*/ 544010 h 4653023"/>
              <a:gd name="connsiteX152" fmla="*/ 6412375 w 6839381"/>
              <a:gd name="connsiteY152" fmla="*/ 509286 h 4653023"/>
              <a:gd name="connsiteX153" fmla="*/ 6377651 w 6839381"/>
              <a:gd name="connsiteY153" fmla="*/ 428263 h 4653023"/>
              <a:gd name="connsiteX154" fmla="*/ 6319777 w 6839381"/>
              <a:gd name="connsiteY154" fmla="*/ 370390 h 4653023"/>
              <a:gd name="connsiteX155" fmla="*/ 6261904 w 6839381"/>
              <a:gd name="connsiteY155" fmla="*/ 312517 h 4653023"/>
              <a:gd name="connsiteX156" fmla="*/ 6204030 w 6839381"/>
              <a:gd name="connsiteY156" fmla="*/ 266218 h 4653023"/>
              <a:gd name="connsiteX157" fmla="*/ 6169306 w 6839381"/>
              <a:gd name="connsiteY157" fmla="*/ 231494 h 4653023"/>
              <a:gd name="connsiteX158" fmla="*/ 6134582 w 6839381"/>
              <a:gd name="connsiteY158" fmla="*/ 219919 h 4653023"/>
              <a:gd name="connsiteX159" fmla="*/ 6065134 w 6839381"/>
              <a:gd name="connsiteY159" fmla="*/ 173620 h 4653023"/>
              <a:gd name="connsiteX160" fmla="*/ 6030410 w 6839381"/>
              <a:gd name="connsiteY160" fmla="*/ 150471 h 4653023"/>
              <a:gd name="connsiteX161" fmla="*/ 5960962 w 6839381"/>
              <a:gd name="connsiteY161" fmla="*/ 115747 h 4653023"/>
              <a:gd name="connsiteX162" fmla="*/ 5926238 w 6839381"/>
              <a:gd name="connsiteY162" fmla="*/ 104172 h 4653023"/>
              <a:gd name="connsiteX163" fmla="*/ 5833641 w 6839381"/>
              <a:gd name="connsiteY163" fmla="*/ 81023 h 4653023"/>
              <a:gd name="connsiteX164" fmla="*/ 5798917 w 6839381"/>
              <a:gd name="connsiteY164" fmla="*/ 69448 h 4653023"/>
              <a:gd name="connsiteX165" fmla="*/ 5660020 w 6839381"/>
              <a:gd name="connsiteY165" fmla="*/ 46299 h 4653023"/>
              <a:gd name="connsiteX166" fmla="*/ 5613722 w 6839381"/>
              <a:gd name="connsiteY166" fmla="*/ 34724 h 4653023"/>
              <a:gd name="connsiteX167" fmla="*/ 5347504 w 6839381"/>
              <a:gd name="connsiteY167" fmla="*/ 23150 h 4653023"/>
              <a:gd name="connsiteX168" fmla="*/ 3472405 w 6839381"/>
              <a:gd name="connsiteY168" fmla="*/ 46299 h 4653023"/>
              <a:gd name="connsiteX169" fmla="*/ 3356658 w 6839381"/>
              <a:gd name="connsiteY169" fmla="*/ 57874 h 4653023"/>
              <a:gd name="connsiteX170" fmla="*/ 2870522 w 6839381"/>
              <a:gd name="connsiteY170" fmla="*/ 81023 h 4653023"/>
              <a:gd name="connsiteX171" fmla="*/ 1875099 w 6839381"/>
              <a:gd name="connsiteY171" fmla="*/ 57874 h 4653023"/>
              <a:gd name="connsiteX172" fmla="*/ 1747777 w 6839381"/>
              <a:gd name="connsiteY172" fmla="*/ 23150 h 4653023"/>
              <a:gd name="connsiteX173" fmla="*/ 1446836 w 6839381"/>
              <a:gd name="connsiteY173" fmla="*/ 0 h 4653023"/>
              <a:gd name="connsiteX174" fmla="*/ 810228 w 6839381"/>
              <a:gd name="connsiteY174" fmla="*/ 11575 h 4653023"/>
              <a:gd name="connsiteX175" fmla="*/ 717630 w 6839381"/>
              <a:gd name="connsiteY175" fmla="*/ 23150 h 4653023"/>
              <a:gd name="connsiteX176" fmla="*/ 625033 w 6839381"/>
              <a:gd name="connsiteY176" fmla="*/ 46299 h 4653023"/>
              <a:gd name="connsiteX177" fmla="*/ 567160 w 6839381"/>
              <a:gd name="connsiteY177" fmla="*/ 92598 h 4653023"/>
              <a:gd name="connsiteX178" fmla="*/ 532436 w 6839381"/>
              <a:gd name="connsiteY178" fmla="*/ 115747 h 4653023"/>
              <a:gd name="connsiteX179" fmla="*/ 509286 w 6839381"/>
              <a:gd name="connsiteY179" fmla="*/ 138896 h 4653023"/>
              <a:gd name="connsiteX180" fmla="*/ 474562 w 6839381"/>
              <a:gd name="connsiteY180" fmla="*/ 150471 h 4653023"/>
              <a:gd name="connsiteX181" fmla="*/ 428263 w 6839381"/>
              <a:gd name="connsiteY181" fmla="*/ 173620 h 4653023"/>
              <a:gd name="connsiteX182" fmla="*/ 324091 w 6839381"/>
              <a:gd name="connsiteY182" fmla="*/ 266218 h 4653023"/>
              <a:gd name="connsiteX183" fmla="*/ 300942 w 6839381"/>
              <a:gd name="connsiteY183" fmla="*/ 300942 h 4653023"/>
              <a:gd name="connsiteX184" fmla="*/ 254643 w 6839381"/>
              <a:gd name="connsiteY184" fmla="*/ 347241 h 4653023"/>
              <a:gd name="connsiteX185" fmla="*/ 231494 w 6839381"/>
              <a:gd name="connsiteY185" fmla="*/ 416689 h 4653023"/>
              <a:gd name="connsiteX186" fmla="*/ 219919 w 6839381"/>
              <a:gd name="connsiteY186" fmla="*/ 451413 h 4653023"/>
              <a:gd name="connsiteX187" fmla="*/ 208344 w 6839381"/>
              <a:gd name="connsiteY187" fmla="*/ 497712 h 4653023"/>
              <a:gd name="connsiteX188" fmla="*/ 162046 w 6839381"/>
              <a:gd name="connsiteY188" fmla="*/ 567160 h 4653023"/>
              <a:gd name="connsiteX189" fmla="*/ 150471 w 6839381"/>
              <a:gd name="connsiteY189" fmla="*/ 613458 h 4653023"/>
              <a:gd name="connsiteX190" fmla="*/ 127322 w 6839381"/>
              <a:gd name="connsiteY190" fmla="*/ 659757 h 4653023"/>
              <a:gd name="connsiteX191" fmla="*/ 81023 w 6839381"/>
              <a:gd name="connsiteY191" fmla="*/ 787079 h 4653023"/>
              <a:gd name="connsiteX192" fmla="*/ 69448 w 6839381"/>
              <a:gd name="connsiteY192" fmla="*/ 891251 h 4653023"/>
              <a:gd name="connsiteX193" fmla="*/ 57874 w 6839381"/>
              <a:gd name="connsiteY193" fmla="*/ 937550 h 4653023"/>
              <a:gd name="connsiteX194" fmla="*/ 46299 w 6839381"/>
              <a:gd name="connsiteY194" fmla="*/ 995423 h 4653023"/>
              <a:gd name="connsiteX195" fmla="*/ 23149 w 6839381"/>
              <a:gd name="connsiteY195" fmla="*/ 1099595 h 4653023"/>
              <a:gd name="connsiteX196" fmla="*/ 0 w 6839381"/>
              <a:gd name="connsiteY196" fmla="*/ 1261641 h 4653023"/>
              <a:gd name="connsiteX197" fmla="*/ 23149 w 6839381"/>
              <a:gd name="connsiteY197" fmla="*/ 2210765 h 4653023"/>
              <a:gd name="connsiteX198" fmla="*/ 34724 w 6839381"/>
              <a:gd name="connsiteY198" fmla="*/ 2384385 h 4653023"/>
              <a:gd name="connsiteX199" fmla="*/ 46299 w 6839381"/>
              <a:gd name="connsiteY199" fmla="*/ 2453833 h 4653023"/>
              <a:gd name="connsiteX200" fmla="*/ 81023 w 6839381"/>
              <a:gd name="connsiteY200" fmla="*/ 2708476 h 4653023"/>
              <a:gd name="connsiteX201" fmla="*/ 115747 w 6839381"/>
              <a:gd name="connsiteY201" fmla="*/ 3067291 h 4653023"/>
              <a:gd name="connsiteX202" fmla="*/ 138896 w 6839381"/>
              <a:gd name="connsiteY202" fmla="*/ 3275636 h 4653023"/>
              <a:gd name="connsiteX203" fmla="*/ 162046 w 6839381"/>
              <a:gd name="connsiteY203" fmla="*/ 3414532 h 4653023"/>
              <a:gd name="connsiteX204" fmla="*/ 185195 w 6839381"/>
              <a:gd name="connsiteY204" fmla="*/ 3495555 h 4653023"/>
              <a:gd name="connsiteX205" fmla="*/ 231494 w 6839381"/>
              <a:gd name="connsiteY205" fmla="*/ 3576577 h 4653023"/>
              <a:gd name="connsiteX206" fmla="*/ 266218 w 6839381"/>
              <a:gd name="connsiteY206" fmla="*/ 3634451 h 4653023"/>
              <a:gd name="connsiteX207" fmla="*/ 324091 w 6839381"/>
              <a:gd name="connsiteY207" fmla="*/ 3703899 h 4653023"/>
              <a:gd name="connsiteX208" fmla="*/ 381965 w 6839381"/>
              <a:gd name="connsiteY208" fmla="*/ 3796496 h 4653023"/>
              <a:gd name="connsiteX209" fmla="*/ 439838 w 6839381"/>
              <a:gd name="connsiteY209" fmla="*/ 3877519 h 4653023"/>
              <a:gd name="connsiteX210" fmla="*/ 462987 w 6839381"/>
              <a:gd name="connsiteY210" fmla="*/ 3900669 h 4653023"/>
              <a:gd name="connsiteX211" fmla="*/ 497711 w 6839381"/>
              <a:gd name="connsiteY211" fmla="*/ 3923818 h 4653023"/>
              <a:gd name="connsiteX212" fmla="*/ 544010 w 6839381"/>
              <a:gd name="connsiteY212" fmla="*/ 3970117 h 4653023"/>
              <a:gd name="connsiteX213" fmla="*/ 590309 w 6839381"/>
              <a:gd name="connsiteY213" fmla="*/ 3993266 h 4653023"/>
              <a:gd name="connsiteX214" fmla="*/ 625033 w 6839381"/>
              <a:gd name="connsiteY214" fmla="*/ 4016415 h 4653023"/>
              <a:gd name="connsiteX215" fmla="*/ 682906 w 6839381"/>
              <a:gd name="connsiteY215" fmla="*/ 4062714 h 4653023"/>
              <a:gd name="connsiteX216" fmla="*/ 752355 w 6839381"/>
              <a:gd name="connsiteY216" fmla="*/ 4085863 h 4653023"/>
              <a:gd name="connsiteX217" fmla="*/ 775504 w 6839381"/>
              <a:gd name="connsiteY217" fmla="*/ 4109013 h 4653023"/>
              <a:gd name="connsiteX218" fmla="*/ 810228 w 6839381"/>
              <a:gd name="connsiteY218" fmla="*/ 4120588 h 4653023"/>
              <a:gd name="connsiteX219" fmla="*/ 856527 w 6839381"/>
              <a:gd name="connsiteY219" fmla="*/ 4143737 h 4653023"/>
              <a:gd name="connsiteX220" fmla="*/ 891251 w 6839381"/>
              <a:gd name="connsiteY220" fmla="*/ 4166886 h 4653023"/>
              <a:gd name="connsiteX221" fmla="*/ 925975 w 6839381"/>
              <a:gd name="connsiteY221" fmla="*/ 4178461 h 4653023"/>
              <a:gd name="connsiteX222" fmla="*/ 972274 w 6839381"/>
              <a:gd name="connsiteY222" fmla="*/ 4201610 h 4653023"/>
              <a:gd name="connsiteX223" fmla="*/ 1006998 w 6839381"/>
              <a:gd name="connsiteY223" fmla="*/ 4213185 h 4653023"/>
              <a:gd name="connsiteX224" fmla="*/ 1041722 w 6839381"/>
              <a:gd name="connsiteY224" fmla="*/ 4236334 h 4653023"/>
              <a:gd name="connsiteX225" fmla="*/ 1111170 w 6839381"/>
              <a:gd name="connsiteY225" fmla="*/ 4259484 h 4653023"/>
              <a:gd name="connsiteX226" fmla="*/ 1145894 w 6839381"/>
              <a:gd name="connsiteY226" fmla="*/ 4271058 h 4653023"/>
              <a:gd name="connsiteX227" fmla="*/ 1169043 w 6839381"/>
              <a:gd name="connsiteY227" fmla="*/ 4294208 h 4653023"/>
              <a:gd name="connsiteX228" fmla="*/ 1250066 w 6839381"/>
              <a:gd name="connsiteY228" fmla="*/ 4317357 h 4653023"/>
              <a:gd name="connsiteX229" fmla="*/ 1342663 w 6839381"/>
              <a:gd name="connsiteY229" fmla="*/ 4340507 h 4653023"/>
              <a:gd name="connsiteX230" fmla="*/ 1574157 w 6839381"/>
              <a:gd name="connsiteY230" fmla="*/ 4328932 h 4653023"/>
              <a:gd name="connsiteX231" fmla="*/ 1643605 w 6839381"/>
              <a:gd name="connsiteY231" fmla="*/ 4305782 h 4653023"/>
              <a:gd name="connsiteX232" fmla="*/ 1678329 w 6839381"/>
              <a:gd name="connsiteY232" fmla="*/ 4294208 h 4653023"/>
              <a:gd name="connsiteX233" fmla="*/ 2118167 w 6839381"/>
              <a:gd name="connsiteY233" fmla="*/ 4282633 h 4653023"/>
              <a:gd name="connsiteX234" fmla="*/ 2152891 w 6839381"/>
              <a:gd name="connsiteY234" fmla="*/ 4271058 h 4653023"/>
              <a:gd name="connsiteX235" fmla="*/ 2233914 w 6839381"/>
              <a:gd name="connsiteY235" fmla="*/ 4247909 h 4653023"/>
              <a:gd name="connsiteX236" fmla="*/ 2268638 w 6839381"/>
              <a:gd name="connsiteY236" fmla="*/ 4224760 h 4653023"/>
              <a:gd name="connsiteX237" fmla="*/ 2291787 w 6839381"/>
              <a:gd name="connsiteY237" fmla="*/ 4201610 h 4653023"/>
              <a:gd name="connsiteX238" fmla="*/ 2326511 w 6839381"/>
              <a:gd name="connsiteY238" fmla="*/ 4190036 h 4653023"/>
              <a:gd name="connsiteX239" fmla="*/ 2384385 w 6839381"/>
              <a:gd name="connsiteY239" fmla="*/ 4132162 h 4653023"/>
              <a:gd name="connsiteX240" fmla="*/ 2419109 w 6839381"/>
              <a:gd name="connsiteY240" fmla="*/ 4062714 h 4653023"/>
              <a:gd name="connsiteX241" fmla="*/ 2407534 w 6839381"/>
              <a:gd name="connsiteY241" fmla="*/ 3970117 h 4653023"/>
              <a:gd name="connsiteX242" fmla="*/ 2384385 w 6839381"/>
              <a:gd name="connsiteY242" fmla="*/ 3946967 h 4653023"/>
              <a:gd name="connsiteX243" fmla="*/ 2349661 w 6839381"/>
              <a:gd name="connsiteY243" fmla="*/ 3923818 h 4653023"/>
              <a:gd name="connsiteX244" fmla="*/ 2326511 w 6839381"/>
              <a:gd name="connsiteY244" fmla="*/ 3900669 h 4653023"/>
              <a:gd name="connsiteX245" fmla="*/ 2291787 w 6839381"/>
              <a:gd name="connsiteY245" fmla="*/ 3889094 h 4653023"/>
              <a:gd name="connsiteX246" fmla="*/ 2257063 w 6839381"/>
              <a:gd name="connsiteY246" fmla="*/ 3865945 h 4653023"/>
              <a:gd name="connsiteX247" fmla="*/ 2187615 w 6839381"/>
              <a:gd name="connsiteY247" fmla="*/ 3842795 h 4653023"/>
              <a:gd name="connsiteX248" fmla="*/ 2118167 w 6839381"/>
              <a:gd name="connsiteY248" fmla="*/ 3819646 h 4653023"/>
              <a:gd name="connsiteX249" fmla="*/ 2083443 w 6839381"/>
              <a:gd name="connsiteY249" fmla="*/ 3808071 h 4653023"/>
              <a:gd name="connsiteX250" fmla="*/ 2037144 w 6839381"/>
              <a:gd name="connsiteY250" fmla="*/ 3796496 h 4653023"/>
              <a:gd name="connsiteX251" fmla="*/ 1932972 w 6839381"/>
              <a:gd name="connsiteY251" fmla="*/ 3773347 h 4653023"/>
              <a:gd name="connsiteX252" fmla="*/ 1863524 w 6839381"/>
              <a:gd name="connsiteY252" fmla="*/ 3750198 h 4653023"/>
              <a:gd name="connsiteX253" fmla="*/ 1828800 w 6839381"/>
              <a:gd name="connsiteY253" fmla="*/ 3767559 h 4653023"/>
              <a:gd name="connsiteX254" fmla="*/ 1828800 w 6839381"/>
              <a:gd name="connsiteY254" fmla="*/ 3889094 h 4653023"/>
              <a:gd name="connsiteX255" fmla="*/ 1794076 w 6839381"/>
              <a:gd name="connsiteY255" fmla="*/ 3877519 h 4653023"/>
              <a:gd name="connsiteX256" fmla="*/ 1759352 w 6839381"/>
              <a:gd name="connsiteY256" fmla="*/ 3900668 h 4653023"/>
              <a:gd name="connsiteX257" fmla="*/ 1736203 w 6839381"/>
              <a:gd name="connsiteY257" fmla="*/ 3877519 h 4653023"/>
              <a:gd name="connsiteX258" fmla="*/ 1713053 w 6839381"/>
              <a:gd name="connsiteY258" fmla="*/ 3842795 h 4653023"/>
              <a:gd name="connsiteX259" fmla="*/ 1551008 w 6839381"/>
              <a:gd name="connsiteY259" fmla="*/ 3773347 h 4653023"/>
              <a:gd name="connsiteX260" fmla="*/ 1678329 w 6839381"/>
              <a:gd name="connsiteY260" fmla="*/ 3576577 h 4653023"/>
              <a:gd name="connsiteX261" fmla="*/ 1516284 w 6839381"/>
              <a:gd name="connsiteY261" fmla="*/ 3541853 h 4653023"/>
              <a:gd name="connsiteX262" fmla="*/ 1632030 w 6839381"/>
              <a:gd name="connsiteY262" fmla="*/ 3472405 h 4653023"/>
              <a:gd name="connsiteX263" fmla="*/ 1643605 w 6839381"/>
              <a:gd name="connsiteY263" fmla="*/ 3125165 h 4653023"/>
              <a:gd name="connsiteX264" fmla="*/ 1666755 w 6839381"/>
              <a:gd name="connsiteY264" fmla="*/ 3055717 h 4653023"/>
              <a:gd name="connsiteX265" fmla="*/ 1678329 w 6839381"/>
              <a:gd name="connsiteY265" fmla="*/ 3020993 h 4653023"/>
              <a:gd name="connsiteX266" fmla="*/ 1689904 w 6839381"/>
              <a:gd name="connsiteY266" fmla="*/ 2986269 h 4653023"/>
              <a:gd name="connsiteX267" fmla="*/ 1689904 w 6839381"/>
              <a:gd name="connsiteY267" fmla="*/ 2916820 h 465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</a:cxnLst>
            <a:rect l="l" t="t" r="r" b="b"/>
            <a:pathLst>
              <a:path w="6839381" h="4653023">
                <a:moveTo>
                  <a:pt x="1689904" y="2916820"/>
                </a:moveTo>
                <a:cubicBezTo>
                  <a:pt x="1701905" y="2912820"/>
                  <a:pt x="1745585" y="2904013"/>
                  <a:pt x="1747777" y="2882096"/>
                </a:cubicBezTo>
                <a:cubicBezTo>
                  <a:pt x="1750872" y="2851145"/>
                  <a:pt x="1741317" y="2820182"/>
                  <a:pt x="1736203" y="2789499"/>
                </a:cubicBezTo>
                <a:cubicBezTo>
                  <a:pt x="1733588" y="2773807"/>
                  <a:pt x="1728079" y="2758729"/>
                  <a:pt x="1724628" y="2743200"/>
                </a:cubicBezTo>
                <a:cubicBezTo>
                  <a:pt x="1720360" y="2723995"/>
                  <a:pt x="1716911" y="2704618"/>
                  <a:pt x="1713053" y="2685327"/>
                </a:cubicBezTo>
                <a:cubicBezTo>
                  <a:pt x="1716911" y="2511707"/>
                  <a:pt x="1717398" y="2337979"/>
                  <a:pt x="1724628" y="2164466"/>
                </a:cubicBezTo>
                <a:cubicBezTo>
                  <a:pt x="1725447" y="2144821"/>
                  <a:pt x="1746715" y="2107655"/>
                  <a:pt x="1759352" y="2095018"/>
                </a:cubicBezTo>
                <a:cubicBezTo>
                  <a:pt x="1769189" y="2085181"/>
                  <a:pt x="1783514" y="2080922"/>
                  <a:pt x="1794076" y="2071869"/>
                </a:cubicBezTo>
                <a:cubicBezTo>
                  <a:pt x="1810647" y="2057665"/>
                  <a:pt x="1824942" y="2041003"/>
                  <a:pt x="1840375" y="2025570"/>
                </a:cubicBezTo>
                <a:cubicBezTo>
                  <a:pt x="1880780" y="1985164"/>
                  <a:pt x="1853167" y="2005873"/>
                  <a:pt x="1932972" y="1979271"/>
                </a:cubicBezTo>
                <a:cubicBezTo>
                  <a:pt x="1944547" y="1975413"/>
                  <a:pt x="1955732" y="1970089"/>
                  <a:pt x="1967696" y="1967696"/>
                </a:cubicBezTo>
                <a:lnTo>
                  <a:pt x="2083443" y="1944547"/>
                </a:lnTo>
                <a:cubicBezTo>
                  <a:pt x="2102734" y="1940689"/>
                  <a:pt x="2122231" y="1937743"/>
                  <a:pt x="2141317" y="1932972"/>
                </a:cubicBezTo>
                <a:cubicBezTo>
                  <a:pt x="2172183" y="1925256"/>
                  <a:pt x="2202110" y="1910683"/>
                  <a:pt x="2233914" y="1909823"/>
                </a:cubicBezTo>
                <a:lnTo>
                  <a:pt x="2662177" y="1898248"/>
                </a:lnTo>
                <a:lnTo>
                  <a:pt x="3310360" y="1909823"/>
                </a:lnTo>
                <a:cubicBezTo>
                  <a:pt x="3379890" y="1911702"/>
                  <a:pt x="3449215" y="1918377"/>
                  <a:pt x="3518704" y="1921398"/>
                </a:cubicBezTo>
                <a:cubicBezTo>
                  <a:pt x="3820491" y="1934519"/>
                  <a:pt x="4023558" y="1937176"/>
                  <a:pt x="4340506" y="1944547"/>
                </a:cubicBezTo>
                <a:cubicBezTo>
                  <a:pt x="4421529" y="1948405"/>
                  <a:pt x="4502740" y="1949386"/>
                  <a:pt x="4583575" y="1956122"/>
                </a:cubicBezTo>
                <a:cubicBezTo>
                  <a:pt x="4595734" y="1957135"/>
                  <a:pt x="4606205" y="1966084"/>
                  <a:pt x="4618299" y="1967696"/>
                </a:cubicBezTo>
                <a:cubicBezTo>
                  <a:pt x="4664351" y="1973836"/>
                  <a:pt x="4710945" y="1974866"/>
                  <a:pt x="4757195" y="1979271"/>
                </a:cubicBezTo>
                <a:cubicBezTo>
                  <a:pt x="4791975" y="1982584"/>
                  <a:pt x="4826643" y="1986988"/>
                  <a:pt x="4861367" y="1990846"/>
                </a:cubicBezTo>
                <a:cubicBezTo>
                  <a:pt x="4931339" y="2008338"/>
                  <a:pt x="4892574" y="1997389"/>
                  <a:pt x="4977114" y="2025570"/>
                </a:cubicBezTo>
                <a:cubicBezTo>
                  <a:pt x="4988689" y="2029428"/>
                  <a:pt x="5001686" y="2030377"/>
                  <a:pt x="5011838" y="2037145"/>
                </a:cubicBezTo>
                <a:cubicBezTo>
                  <a:pt x="5034987" y="2052578"/>
                  <a:pt x="5054892" y="2074645"/>
                  <a:pt x="5081286" y="2083443"/>
                </a:cubicBezTo>
                <a:cubicBezTo>
                  <a:pt x="5092861" y="2087301"/>
                  <a:pt x="5104796" y="2090212"/>
                  <a:pt x="5116010" y="2095018"/>
                </a:cubicBezTo>
                <a:cubicBezTo>
                  <a:pt x="5216130" y="2137927"/>
                  <a:pt x="5115599" y="2102597"/>
                  <a:pt x="5197033" y="2129742"/>
                </a:cubicBezTo>
                <a:cubicBezTo>
                  <a:pt x="5220182" y="2152891"/>
                  <a:pt x="5256128" y="2168132"/>
                  <a:pt x="5266481" y="2199190"/>
                </a:cubicBezTo>
                <a:cubicBezTo>
                  <a:pt x="5270339" y="2210765"/>
                  <a:pt x="5272131" y="2223249"/>
                  <a:pt x="5278056" y="2233914"/>
                </a:cubicBezTo>
                <a:cubicBezTo>
                  <a:pt x="5291568" y="2258235"/>
                  <a:pt x="5324355" y="2303362"/>
                  <a:pt x="5324355" y="2303362"/>
                </a:cubicBezTo>
                <a:cubicBezTo>
                  <a:pt x="5353725" y="2391474"/>
                  <a:pt x="5342718" y="2348882"/>
                  <a:pt x="5359079" y="2430684"/>
                </a:cubicBezTo>
                <a:cubicBezTo>
                  <a:pt x="5355221" y="2461550"/>
                  <a:pt x="5354022" y="2492866"/>
                  <a:pt x="5347504" y="2523281"/>
                </a:cubicBezTo>
                <a:cubicBezTo>
                  <a:pt x="5342391" y="2547141"/>
                  <a:pt x="5332071" y="2569580"/>
                  <a:pt x="5324355" y="2592729"/>
                </a:cubicBezTo>
                <a:cubicBezTo>
                  <a:pt x="5320497" y="2604304"/>
                  <a:pt x="5314786" y="2615418"/>
                  <a:pt x="5312780" y="2627453"/>
                </a:cubicBezTo>
                <a:lnTo>
                  <a:pt x="5301205" y="2696901"/>
                </a:lnTo>
                <a:cubicBezTo>
                  <a:pt x="5305063" y="2777924"/>
                  <a:pt x="5306311" y="2859114"/>
                  <a:pt x="5312780" y="2939970"/>
                </a:cubicBezTo>
                <a:cubicBezTo>
                  <a:pt x="5315327" y="2971801"/>
                  <a:pt x="5328519" y="2991351"/>
                  <a:pt x="5335929" y="3020993"/>
                </a:cubicBezTo>
                <a:cubicBezTo>
                  <a:pt x="5340700" y="3040079"/>
                  <a:pt x="5344085" y="3059492"/>
                  <a:pt x="5347504" y="3078866"/>
                </a:cubicBezTo>
                <a:cubicBezTo>
                  <a:pt x="5355661" y="3125089"/>
                  <a:pt x="5361448" y="3171736"/>
                  <a:pt x="5370653" y="3217762"/>
                </a:cubicBezTo>
                <a:cubicBezTo>
                  <a:pt x="5374511" y="3237053"/>
                  <a:pt x="5377052" y="3256656"/>
                  <a:pt x="5382228" y="3275636"/>
                </a:cubicBezTo>
                <a:cubicBezTo>
                  <a:pt x="5388648" y="3299178"/>
                  <a:pt x="5397661" y="3321935"/>
                  <a:pt x="5405377" y="3345084"/>
                </a:cubicBezTo>
                <a:cubicBezTo>
                  <a:pt x="5409235" y="3356659"/>
                  <a:pt x="5410184" y="3369656"/>
                  <a:pt x="5416952" y="3379808"/>
                </a:cubicBezTo>
                <a:lnTo>
                  <a:pt x="5440101" y="3414532"/>
                </a:lnTo>
                <a:cubicBezTo>
                  <a:pt x="5436243" y="3441540"/>
                  <a:pt x="5433877" y="3468803"/>
                  <a:pt x="5428527" y="3495555"/>
                </a:cubicBezTo>
                <a:cubicBezTo>
                  <a:pt x="5426134" y="3507519"/>
                  <a:pt x="5425579" y="3521652"/>
                  <a:pt x="5416952" y="3530279"/>
                </a:cubicBezTo>
                <a:cubicBezTo>
                  <a:pt x="5397279" y="3549952"/>
                  <a:pt x="5367177" y="3556904"/>
                  <a:pt x="5347504" y="3576577"/>
                </a:cubicBezTo>
                <a:cubicBezTo>
                  <a:pt x="5339788" y="3584294"/>
                  <a:pt x="5334116" y="3594847"/>
                  <a:pt x="5324355" y="3599727"/>
                </a:cubicBezTo>
                <a:cubicBezTo>
                  <a:pt x="5302529" y="3610640"/>
                  <a:pt x="5254906" y="3622876"/>
                  <a:pt x="5254906" y="3622876"/>
                </a:cubicBezTo>
                <a:cubicBezTo>
                  <a:pt x="5202971" y="3674813"/>
                  <a:pt x="5264648" y="3620037"/>
                  <a:pt x="5197033" y="3657600"/>
                </a:cubicBezTo>
                <a:cubicBezTo>
                  <a:pt x="5172712" y="3671112"/>
                  <a:pt x="5150734" y="3688466"/>
                  <a:pt x="5127585" y="3703899"/>
                </a:cubicBezTo>
                <a:cubicBezTo>
                  <a:pt x="5116010" y="3711615"/>
                  <a:pt x="5106058" y="3722649"/>
                  <a:pt x="5092861" y="3727048"/>
                </a:cubicBezTo>
                <a:cubicBezTo>
                  <a:pt x="5081286" y="3730906"/>
                  <a:pt x="5069050" y="3733167"/>
                  <a:pt x="5058137" y="3738623"/>
                </a:cubicBezTo>
                <a:cubicBezTo>
                  <a:pt x="5045695" y="3744844"/>
                  <a:pt x="5036199" y="3756292"/>
                  <a:pt x="5023413" y="3761772"/>
                </a:cubicBezTo>
                <a:cubicBezTo>
                  <a:pt x="5008791" y="3768038"/>
                  <a:pt x="4992547" y="3769489"/>
                  <a:pt x="4977114" y="3773347"/>
                </a:cubicBezTo>
                <a:cubicBezTo>
                  <a:pt x="4884517" y="3769489"/>
                  <a:pt x="4791794" y="3767937"/>
                  <a:pt x="4699322" y="3761772"/>
                </a:cubicBezTo>
                <a:cubicBezTo>
                  <a:pt x="4675905" y="3760211"/>
                  <a:pt x="4653161" y="3753109"/>
                  <a:pt x="4629874" y="3750198"/>
                </a:cubicBezTo>
                <a:cubicBezTo>
                  <a:pt x="4591399" y="3745389"/>
                  <a:pt x="4552689" y="3742682"/>
                  <a:pt x="4514127" y="3738623"/>
                </a:cubicBezTo>
                <a:cubicBezTo>
                  <a:pt x="4468235" y="3733792"/>
                  <a:pt x="4377859" y="3724370"/>
                  <a:pt x="4328932" y="3715474"/>
                </a:cubicBezTo>
                <a:cubicBezTo>
                  <a:pt x="4313281" y="3712628"/>
                  <a:pt x="4297870" y="3708470"/>
                  <a:pt x="4282633" y="3703899"/>
                </a:cubicBezTo>
                <a:cubicBezTo>
                  <a:pt x="4259261" y="3696887"/>
                  <a:pt x="4237254" y="3846807"/>
                  <a:pt x="4213185" y="3842795"/>
                </a:cubicBezTo>
                <a:cubicBezTo>
                  <a:pt x="4190036" y="3838937"/>
                  <a:pt x="4166750" y="3835824"/>
                  <a:pt x="4143737" y="3831221"/>
                </a:cubicBezTo>
                <a:cubicBezTo>
                  <a:pt x="4128138" y="3828101"/>
                  <a:pt x="4113089" y="3810917"/>
                  <a:pt x="4097438" y="3808071"/>
                </a:cubicBezTo>
                <a:cubicBezTo>
                  <a:pt x="4025561" y="3795003"/>
                  <a:pt x="4022528" y="3835643"/>
                  <a:pt x="3958542" y="3819646"/>
                </a:cubicBezTo>
                <a:cubicBezTo>
                  <a:pt x="3946706" y="3816687"/>
                  <a:pt x="3935549" y="3765124"/>
                  <a:pt x="3923818" y="3761772"/>
                </a:cubicBezTo>
                <a:cubicBezTo>
                  <a:pt x="3908522" y="3757402"/>
                  <a:pt x="3892815" y="3615671"/>
                  <a:pt x="3877519" y="3611301"/>
                </a:cubicBezTo>
                <a:cubicBezTo>
                  <a:pt x="3865788" y="3607949"/>
                  <a:pt x="3854759" y="3602120"/>
                  <a:pt x="3842795" y="3599727"/>
                </a:cubicBezTo>
                <a:cubicBezTo>
                  <a:pt x="3816043" y="3594377"/>
                  <a:pt x="3788843" y="3591536"/>
                  <a:pt x="3761772" y="3588152"/>
                </a:cubicBezTo>
                <a:cubicBezTo>
                  <a:pt x="3543472" y="3560864"/>
                  <a:pt x="3539703" y="3573554"/>
                  <a:pt x="3206187" y="3565003"/>
                </a:cubicBezTo>
                <a:cubicBezTo>
                  <a:pt x="3121306" y="3568861"/>
                  <a:pt x="3036262" y="3570060"/>
                  <a:pt x="2951544" y="3576577"/>
                </a:cubicBezTo>
                <a:cubicBezTo>
                  <a:pt x="2935683" y="3577797"/>
                  <a:pt x="2920483" y="3583581"/>
                  <a:pt x="2905246" y="3588152"/>
                </a:cubicBezTo>
                <a:cubicBezTo>
                  <a:pt x="2881874" y="3595164"/>
                  <a:pt x="2835798" y="3611301"/>
                  <a:pt x="2835798" y="3611301"/>
                </a:cubicBezTo>
                <a:cubicBezTo>
                  <a:pt x="2824223" y="3619018"/>
                  <a:pt x="2813516" y="3628230"/>
                  <a:pt x="2801074" y="3634451"/>
                </a:cubicBezTo>
                <a:cubicBezTo>
                  <a:pt x="2790161" y="3639908"/>
                  <a:pt x="2777015" y="3640101"/>
                  <a:pt x="2766349" y="3646026"/>
                </a:cubicBezTo>
                <a:cubicBezTo>
                  <a:pt x="2634181" y="3719451"/>
                  <a:pt x="2737613" y="3664384"/>
                  <a:pt x="2673752" y="3715474"/>
                </a:cubicBezTo>
                <a:cubicBezTo>
                  <a:pt x="2662889" y="3724164"/>
                  <a:pt x="2650603" y="3730907"/>
                  <a:pt x="2639028" y="3738623"/>
                </a:cubicBezTo>
                <a:cubicBezTo>
                  <a:pt x="2577300" y="3831216"/>
                  <a:pt x="2658316" y="3719336"/>
                  <a:pt x="2581155" y="3796496"/>
                </a:cubicBezTo>
                <a:cubicBezTo>
                  <a:pt x="2571318" y="3806333"/>
                  <a:pt x="2566695" y="3820357"/>
                  <a:pt x="2558005" y="3831220"/>
                </a:cubicBezTo>
                <a:cubicBezTo>
                  <a:pt x="2551188" y="3839741"/>
                  <a:pt x="2542572" y="3846653"/>
                  <a:pt x="2534856" y="3854370"/>
                </a:cubicBezTo>
                <a:cubicBezTo>
                  <a:pt x="2530998" y="3865945"/>
                  <a:pt x="2528737" y="3878181"/>
                  <a:pt x="2523281" y="3889094"/>
                </a:cubicBezTo>
                <a:cubicBezTo>
                  <a:pt x="2478405" y="3978845"/>
                  <a:pt x="2517651" y="3871262"/>
                  <a:pt x="2488557" y="3958542"/>
                </a:cubicBezTo>
                <a:cubicBezTo>
                  <a:pt x="2492415" y="4074289"/>
                  <a:pt x="2490514" y="4190371"/>
                  <a:pt x="2500132" y="4305782"/>
                </a:cubicBezTo>
                <a:cubicBezTo>
                  <a:pt x="2502727" y="4336927"/>
                  <a:pt x="2523970" y="4384287"/>
                  <a:pt x="2546430" y="4409955"/>
                </a:cubicBezTo>
                <a:cubicBezTo>
                  <a:pt x="2564395" y="4430487"/>
                  <a:pt x="2439525" y="4644396"/>
                  <a:pt x="2465407" y="4653023"/>
                </a:cubicBezTo>
                <a:lnTo>
                  <a:pt x="2708476" y="4502552"/>
                </a:lnTo>
                <a:lnTo>
                  <a:pt x="2777924" y="4525701"/>
                </a:lnTo>
                <a:cubicBezTo>
                  <a:pt x="2793357" y="4529559"/>
                  <a:pt x="2808927" y="4532906"/>
                  <a:pt x="2824223" y="4537276"/>
                </a:cubicBezTo>
                <a:cubicBezTo>
                  <a:pt x="2889752" y="4555999"/>
                  <a:pt x="2830483" y="4547371"/>
                  <a:pt x="2928395" y="4560426"/>
                </a:cubicBezTo>
                <a:cubicBezTo>
                  <a:pt x="2963026" y="4565043"/>
                  <a:pt x="2997707" y="4569676"/>
                  <a:pt x="3032567" y="4572000"/>
                </a:cubicBezTo>
                <a:cubicBezTo>
                  <a:pt x="3113502" y="4577396"/>
                  <a:pt x="3194613" y="4579717"/>
                  <a:pt x="3275636" y="4583575"/>
                </a:cubicBezTo>
                <a:lnTo>
                  <a:pt x="3750198" y="4572000"/>
                </a:lnTo>
                <a:cubicBezTo>
                  <a:pt x="3777456" y="4570864"/>
                  <a:pt x="3804033" y="4562692"/>
                  <a:pt x="3831220" y="4560426"/>
                </a:cubicBezTo>
                <a:cubicBezTo>
                  <a:pt x="3942987" y="4551112"/>
                  <a:pt x="4055598" y="4551187"/>
                  <a:pt x="4166886" y="4537276"/>
                </a:cubicBezTo>
                <a:lnTo>
                  <a:pt x="4259484" y="4525701"/>
                </a:lnTo>
                <a:cubicBezTo>
                  <a:pt x="4294182" y="4521619"/>
                  <a:pt x="4329069" y="4519068"/>
                  <a:pt x="4363656" y="4514127"/>
                </a:cubicBezTo>
                <a:cubicBezTo>
                  <a:pt x="4383131" y="4511345"/>
                  <a:pt x="4402443" y="4507324"/>
                  <a:pt x="4421529" y="4502552"/>
                </a:cubicBezTo>
                <a:cubicBezTo>
                  <a:pt x="4433365" y="4499593"/>
                  <a:pt x="4444201" y="4492880"/>
                  <a:pt x="4456253" y="4490977"/>
                </a:cubicBezTo>
                <a:cubicBezTo>
                  <a:pt x="4517704" y="4481274"/>
                  <a:pt x="4581094" y="4482917"/>
                  <a:pt x="4641448" y="4467828"/>
                </a:cubicBezTo>
                <a:cubicBezTo>
                  <a:pt x="4656881" y="4463970"/>
                  <a:pt x="4672055" y="4458868"/>
                  <a:pt x="4687747" y="4456253"/>
                </a:cubicBezTo>
                <a:cubicBezTo>
                  <a:pt x="4741568" y="4447283"/>
                  <a:pt x="4796288" y="4443805"/>
                  <a:pt x="4849792" y="4433104"/>
                </a:cubicBezTo>
                <a:cubicBezTo>
                  <a:pt x="4869083" y="4429246"/>
                  <a:pt x="4888461" y="4425797"/>
                  <a:pt x="4907666" y="4421529"/>
                </a:cubicBezTo>
                <a:cubicBezTo>
                  <a:pt x="4923195" y="4418078"/>
                  <a:pt x="4938366" y="4413075"/>
                  <a:pt x="4953965" y="4409955"/>
                </a:cubicBezTo>
                <a:cubicBezTo>
                  <a:pt x="4976978" y="4405352"/>
                  <a:pt x="5000346" y="4402705"/>
                  <a:pt x="5023413" y="4398380"/>
                </a:cubicBezTo>
                <a:cubicBezTo>
                  <a:pt x="5062085" y="4391129"/>
                  <a:pt x="5100209" y="4380796"/>
                  <a:pt x="5139160" y="4375231"/>
                </a:cubicBezTo>
                <a:cubicBezTo>
                  <a:pt x="5254769" y="4358715"/>
                  <a:pt x="5193067" y="4366669"/>
                  <a:pt x="5324355" y="4352081"/>
                </a:cubicBezTo>
                <a:cubicBezTo>
                  <a:pt x="5335930" y="4348223"/>
                  <a:pt x="5347115" y="4342900"/>
                  <a:pt x="5359079" y="4340507"/>
                </a:cubicBezTo>
                <a:cubicBezTo>
                  <a:pt x="5400374" y="4332248"/>
                  <a:pt x="5508156" y="4321370"/>
                  <a:pt x="5544274" y="4317357"/>
                </a:cubicBezTo>
                <a:cubicBezTo>
                  <a:pt x="5612359" y="4294662"/>
                  <a:pt x="5557073" y="4310568"/>
                  <a:pt x="5671595" y="4294208"/>
                </a:cubicBezTo>
                <a:cubicBezTo>
                  <a:pt x="5695675" y="4290768"/>
                  <a:pt x="5772329" y="4277705"/>
                  <a:pt x="5798917" y="4271058"/>
                </a:cubicBezTo>
                <a:cubicBezTo>
                  <a:pt x="5831443" y="4262927"/>
                  <a:pt x="5859623" y="4246964"/>
                  <a:pt x="5891514" y="4236334"/>
                </a:cubicBezTo>
                <a:cubicBezTo>
                  <a:pt x="5916023" y="4228164"/>
                  <a:pt x="5972764" y="4217770"/>
                  <a:pt x="5995686" y="4213185"/>
                </a:cubicBezTo>
                <a:cubicBezTo>
                  <a:pt x="6011119" y="4205469"/>
                  <a:pt x="6025965" y="4196444"/>
                  <a:pt x="6041985" y="4190036"/>
                </a:cubicBezTo>
                <a:cubicBezTo>
                  <a:pt x="6064641" y="4180973"/>
                  <a:pt x="6088284" y="4174602"/>
                  <a:pt x="6111433" y="4166886"/>
                </a:cubicBezTo>
                <a:cubicBezTo>
                  <a:pt x="6123008" y="4163028"/>
                  <a:pt x="6134193" y="4157705"/>
                  <a:pt x="6146157" y="4155312"/>
                </a:cubicBezTo>
                <a:lnTo>
                  <a:pt x="6204030" y="4143737"/>
                </a:lnTo>
                <a:cubicBezTo>
                  <a:pt x="6287215" y="4060556"/>
                  <a:pt x="6145476" y="4194349"/>
                  <a:pt x="6273479" y="4109013"/>
                </a:cubicBezTo>
                <a:cubicBezTo>
                  <a:pt x="6285054" y="4101297"/>
                  <a:pt x="6286792" y="4084126"/>
                  <a:pt x="6296628" y="4074289"/>
                </a:cubicBezTo>
                <a:cubicBezTo>
                  <a:pt x="6387675" y="3983240"/>
                  <a:pt x="6271266" y="4130187"/>
                  <a:pt x="6366076" y="4016415"/>
                </a:cubicBezTo>
                <a:cubicBezTo>
                  <a:pt x="6374982" y="4005728"/>
                  <a:pt x="6381139" y="3993011"/>
                  <a:pt x="6389225" y="3981691"/>
                </a:cubicBezTo>
                <a:cubicBezTo>
                  <a:pt x="6400438" y="3965993"/>
                  <a:pt x="6412374" y="3950826"/>
                  <a:pt x="6423949" y="3935393"/>
                </a:cubicBezTo>
                <a:cubicBezTo>
                  <a:pt x="6451966" y="3851344"/>
                  <a:pt x="6411852" y="3959482"/>
                  <a:pt x="6470248" y="3854370"/>
                </a:cubicBezTo>
                <a:cubicBezTo>
                  <a:pt x="6480338" y="3836207"/>
                  <a:pt x="6483307" y="3814659"/>
                  <a:pt x="6493398" y="3796496"/>
                </a:cubicBezTo>
                <a:cubicBezTo>
                  <a:pt x="6510593" y="3765546"/>
                  <a:pt x="6528102" y="3750218"/>
                  <a:pt x="6551271" y="3727048"/>
                </a:cubicBezTo>
                <a:cubicBezTo>
                  <a:pt x="6560127" y="3700480"/>
                  <a:pt x="6574134" y="3656197"/>
                  <a:pt x="6585995" y="3634451"/>
                </a:cubicBezTo>
                <a:cubicBezTo>
                  <a:pt x="6599318" y="3610026"/>
                  <a:pt x="6632294" y="3565003"/>
                  <a:pt x="6632294" y="3565003"/>
                </a:cubicBezTo>
                <a:cubicBezTo>
                  <a:pt x="6636152" y="3553428"/>
                  <a:pt x="6637591" y="3540741"/>
                  <a:pt x="6643868" y="3530279"/>
                </a:cubicBezTo>
                <a:cubicBezTo>
                  <a:pt x="6649483" y="3520921"/>
                  <a:pt x="6662138" y="3516890"/>
                  <a:pt x="6667018" y="3507129"/>
                </a:cubicBezTo>
                <a:cubicBezTo>
                  <a:pt x="6674132" y="3492901"/>
                  <a:pt x="6672326" y="3475452"/>
                  <a:pt x="6678592" y="3460831"/>
                </a:cubicBezTo>
                <a:cubicBezTo>
                  <a:pt x="6684072" y="3448045"/>
                  <a:pt x="6694025" y="3437682"/>
                  <a:pt x="6701742" y="3426107"/>
                </a:cubicBezTo>
                <a:cubicBezTo>
                  <a:pt x="6705600" y="3414532"/>
                  <a:pt x="6710107" y="3403153"/>
                  <a:pt x="6713317" y="3391382"/>
                </a:cubicBezTo>
                <a:cubicBezTo>
                  <a:pt x="6717747" y="3375139"/>
                  <a:pt x="6734718" y="3295148"/>
                  <a:pt x="6748041" y="3264061"/>
                </a:cubicBezTo>
                <a:cubicBezTo>
                  <a:pt x="6754838" y="3248202"/>
                  <a:pt x="6763474" y="3233195"/>
                  <a:pt x="6771190" y="3217762"/>
                </a:cubicBezTo>
                <a:cubicBezTo>
                  <a:pt x="6778906" y="3183038"/>
                  <a:pt x="6788157" y="3148620"/>
                  <a:pt x="6794339" y="3113590"/>
                </a:cubicBezTo>
                <a:cubicBezTo>
                  <a:pt x="6826852" y="2929351"/>
                  <a:pt x="6788671" y="3089964"/>
                  <a:pt x="6817489" y="2974694"/>
                </a:cubicBezTo>
                <a:cubicBezTo>
                  <a:pt x="6821347" y="2897529"/>
                  <a:pt x="6829063" y="2820461"/>
                  <a:pt x="6829063" y="2743200"/>
                </a:cubicBezTo>
                <a:cubicBezTo>
                  <a:pt x="6829063" y="2066362"/>
                  <a:pt x="6839381" y="2308777"/>
                  <a:pt x="6805914" y="1990846"/>
                </a:cubicBezTo>
                <a:cubicBezTo>
                  <a:pt x="6761657" y="1570420"/>
                  <a:pt x="6816501" y="2031221"/>
                  <a:pt x="6782765" y="1828800"/>
                </a:cubicBezTo>
                <a:cubicBezTo>
                  <a:pt x="6777651" y="1798117"/>
                  <a:pt x="6775920" y="1766947"/>
                  <a:pt x="6771190" y="1736203"/>
                </a:cubicBezTo>
                <a:cubicBezTo>
                  <a:pt x="6768198" y="1716758"/>
                  <a:pt x="6763134" y="1697685"/>
                  <a:pt x="6759615" y="1678329"/>
                </a:cubicBezTo>
                <a:cubicBezTo>
                  <a:pt x="6755417" y="1655239"/>
                  <a:pt x="6754785" y="1631360"/>
                  <a:pt x="6748041" y="1608881"/>
                </a:cubicBezTo>
                <a:cubicBezTo>
                  <a:pt x="6743083" y="1592354"/>
                  <a:pt x="6732608" y="1578015"/>
                  <a:pt x="6724891" y="1562582"/>
                </a:cubicBezTo>
                <a:cubicBezTo>
                  <a:pt x="6721033" y="1547149"/>
                  <a:pt x="6716768" y="1531813"/>
                  <a:pt x="6713317" y="1516284"/>
                </a:cubicBezTo>
                <a:cubicBezTo>
                  <a:pt x="6704955" y="1478656"/>
                  <a:pt x="6704487" y="1457098"/>
                  <a:pt x="6690167" y="1423686"/>
                </a:cubicBezTo>
                <a:cubicBezTo>
                  <a:pt x="6672544" y="1382567"/>
                  <a:pt x="6667117" y="1377537"/>
                  <a:pt x="6643868" y="1342663"/>
                </a:cubicBezTo>
                <a:cubicBezTo>
                  <a:pt x="6636152" y="1319514"/>
                  <a:pt x="6634254" y="1293518"/>
                  <a:pt x="6620719" y="1273215"/>
                </a:cubicBezTo>
                <a:cubicBezTo>
                  <a:pt x="6613003" y="1261640"/>
                  <a:pt x="6603791" y="1250933"/>
                  <a:pt x="6597570" y="1238491"/>
                </a:cubicBezTo>
                <a:cubicBezTo>
                  <a:pt x="6589979" y="1223308"/>
                  <a:pt x="6577201" y="1170449"/>
                  <a:pt x="6574420" y="1157469"/>
                </a:cubicBezTo>
                <a:cubicBezTo>
                  <a:pt x="6566176" y="1118996"/>
                  <a:pt x="6551271" y="1041722"/>
                  <a:pt x="6551271" y="1041722"/>
                </a:cubicBezTo>
                <a:cubicBezTo>
                  <a:pt x="6549632" y="1020412"/>
                  <a:pt x="6542491" y="869699"/>
                  <a:pt x="6528122" y="821803"/>
                </a:cubicBezTo>
                <a:cubicBezTo>
                  <a:pt x="6523164" y="805276"/>
                  <a:pt x="6512689" y="790937"/>
                  <a:pt x="6504972" y="775504"/>
                </a:cubicBezTo>
                <a:cubicBezTo>
                  <a:pt x="6498791" y="744597"/>
                  <a:pt x="6488262" y="667067"/>
                  <a:pt x="6470248" y="625033"/>
                </a:cubicBezTo>
                <a:cubicBezTo>
                  <a:pt x="6463451" y="609174"/>
                  <a:pt x="6453896" y="594593"/>
                  <a:pt x="6447099" y="578734"/>
                </a:cubicBezTo>
                <a:cubicBezTo>
                  <a:pt x="6442293" y="567520"/>
                  <a:pt x="6440980" y="554923"/>
                  <a:pt x="6435524" y="544010"/>
                </a:cubicBezTo>
                <a:cubicBezTo>
                  <a:pt x="6429303" y="531568"/>
                  <a:pt x="6418596" y="521728"/>
                  <a:pt x="6412375" y="509286"/>
                </a:cubicBezTo>
                <a:cubicBezTo>
                  <a:pt x="6391730" y="467996"/>
                  <a:pt x="6411367" y="471612"/>
                  <a:pt x="6377651" y="428263"/>
                </a:cubicBezTo>
                <a:cubicBezTo>
                  <a:pt x="6360902" y="406728"/>
                  <a:pt x="6334910" y="393090"/>
                  <a:pt x="6319777" y="370390"/>
                </a:cubicBezTo>
                <a:cubicBezTo>
                  <a:pt x="6288912" y="324091"/>
                  <a:pt x="6308203" y="343382"/>
                  <a:pt x="6261904" y="312517"/>
                </a:cubicBezTo>
                <a:cubicBezTo>
                  <a:pt x="6210133" y="234859"/>
                  <a:pt x="6271120" y="310944"/>
                  <a:pt x="6204030" y="266218"/>
                </a:cubicBezTo>
                <a:cubicBezTo>
                  <a:pt x="6190410" y="257138"/>
                  <a:pt x="6182926" y="240574"/>
                  <a:pt x="6169306" y="231494"/>
                </a:cubicBezTo>
                <a:cubicBezTo>
                  <a:pt x="6159154" y="224726"/>
                  <a:pt x="6145247" y="225844"/>
                  <a:pt x="6134582" y="219919"/>
                </a:cubicBezTo>
                <a:cubicBezTo>
                  <a:pt x="6110261" y="206407"/>
                  <a:pt x="6088283" y="189053"/>
                  <a:pt x="6065134" y="173620"/>
                </a:cubicBezTo>
                <a:cubicBezTo>
                  <a:pt x="6053559" y="165904"/>
                  <a:pt x="6043607" y="154870"/>
                  <a:pt x="6030410" y="150471"/>
                </a:cubicBezTo>
                <a:cubicBezTo>
                  <a:pt x="5943130" y="121377"/>
                  <a:pt x="6050713" y="160623"/>
                  <a:pt x="5960962" y="115747"/>
                </a:cubicBezTo>
                <a:cubicBezTo>
                  <a:pt x="5950049" y="110291"/>
                  <a:pt x="5938009" y="107382"/>
                  <a:pt x="5926238" y="104172"/>
                </a:cubicBezTo>
                <a:cubicBezTo>
                  <a:pt x="5895543" y="95801"/>
                  <a:pt x="5863824" y="91084"/>
                  <a:pt x="5833641" y="81023"/>
                </a:cubicBezTo>
                <a:cubicBezTo>
                  <a:pt x="5822066" y="77165"/>
                  <a:pt x="5810754" y="72407"/>
                  <a:pt x="5798917" y="69448"/>
                </a:cubicBezTo>
                <a:cubicBezTo>
                  <a:pt x="5734950" y="53456"/>
                  <a:pt x="5731870" y="59363"/>
                  <a:pt x="5660020" y="46299"/>
                </a:cubicBezTo>
                <a:cubicBezTo>
                  <a:pt x="5644369" y="43453"/>
                  <a:pt x="5629586" y="35899"/>
                  <a:pt x="5613722" y="34724"/>
                </a:cubicBezTo>
                <a:cubicBezTo>
                  <a:pt x="5525142" y="28163"/>
                  <a:pt x="5436243" y="27008"/>
                  <a:pt x="5347504" y="23150"/>
                </a:cubicBezTo>
                <a:cubicBezTo>
                  <a:pt x="5145233" y="24755"/>
                  <a:pt x="3976321" y="24389"/>
                  <a:pt x="3472405" y="46299"/>
                </a:cubicBezTo>
                <a:cubicBezTo>
                  <a:pt x="3433667" y="47983"/>
                  <a:pt x="3395334" y="55111"/>
                  <a:pt x="3356658" y="57874"/>
                </a:cubicBezTo>
                <a:cubicBezTo>
                  <a:pt x="3216281" y="67901"/>
                  <a:pt x="3003950" y="75463"/>
                  <a:pt x="2870522" y="81023"/>
                </a:cubicBezTo>
                <a:cubicBezTo>
                  <a:pt x="2809898" y="80169"/>
                  <a:pt x="2148642" y="85228"/>
                  <a:pt x="1875099" y="57874"/>
                </a:cubicBezTo>
                <a:cubicBezTo>
                  <a:pt x="1668486" y="37213"/>
                  <a:pt x="1990696" y="57854"/>
                  <a:pt x="1747777" y="23150"/>
                </a:cubicBezTo>
                <a:cubicBezTo>
                  <a:pt x="1594085" y="1193"/>
                  <a:pt x="1693999" y="13009"/>
                  <a:pt x="1446836" y="0"/>
                </a:cubicBezTo>
                <a:lnTo>
                  <a:pt x="810228" y="11575"/>
                </a:lnTo>
                <a:cubicBezTo>
                  <a:pt x="779137" y="12562"/>
                  <a:pt x="748203" y="17417"/>
                  <a:pt x="717630" y="23150"/>
                </a:cubicBezTo>
                <a:cubicBezTo>
                  <a:pt x="686359" y="29013"/>
                  <a:pt x="625033" y="46299"/>
                  <a:pt x="625033" y="46299"/>
                </a:cubicBezTo>
                <a:cubicBezTo>
                  <a:pt x="518157" y="117549"/>
                  <a:pt x="649624" y="26626"/>
                  <a:pt x="567160" y="92598"/>
                </a:cubicBezTo>
                <a:cubicBezTo>
                  <a:pt x="556297" y="101288"/>
                  <a:pt x="543299" y="107057"/>
                  <a:pt x="532436" y="115747"/>
                </a:cubicBezTo>
                <a:cubicBezTo>
                  <a:pt x="523914" y="122564"/>
                  <a:pt x="518644" y="133281"/>
                  <a:pt x="509286" y="138896"/>
                </a:cubicBezTo>
                <a:cubicBezTo>
                  <a:pt x="498824" y="145173"/>
                  <a:pt x="485776" y="145665"/>
                  <a:pt x="474562" y="150471"/>
                </a:cubicBezTo>
                <a:cubicBezTo>
                  <a:pt x="458703" y="157268"/>
                  <a:pt x="443696" y="165904"/>
                  <a:pt x="428263" y="173620"/>
                </a:cubicBezTo>
                <a:cubicBezTo>
                  <a:pt x="348979" y="252906"/>
                  <a:pt x="386055" y="224909"/>
                  <a:pt x="324091" y="266218"/>
                </a:cubicBezTo>
                <a:cubicBezTo>
                  <a:pt x="316375" y="277793"/>
                  <a:pt x="309995" y="290380"/>
                  <a:pt x="300942" y="300942"/>
                </a:cubicBezTo>
                <a:cubicBezTo>
                  <a:pt x="286738" y="317513"/>
                  <a:pt x="254643" y="347241"/>
                  <a:pt x="254643" y="347241"/>
                </a:cubicBezTo>
                <a:lnTo>
                  <a:pt x="231494" y="416689"/>
                </a:lnTo>
                <a:cubicBezTo>
                  <a:pt x="227636" y="428264"/>
                  <a:pt x="222878" y="439576"/>
                  <a:pt x="219919" y="451413"/>
                </a:cubicBezTo>
                <a:cubicBezTo>
                  <a:pt x="216061" y="466846"/>
                  <a:pt x="215458" y="483483"/>
                  <a:pt x="208344" y="497712"/>
                </a:cubicBezTo>
                <a:cubicBezTo>
                  <a:pt x="195902" y="522597"/>
                  <a:pt x="162046" y="567160"/>
                  <a:pt x="162046" y="567160"/>
                </a:cubicBezTo>
                <a:cubicBezTo>
                  <a:pt x="158188" y="582593"/>
                  <a:pt x="156057" y="598563"/>
                  <a:pt x="150471" y="613458"/>
                </a:cubicBezTo>
                <a:cubicBezTo>
                  <a:pt x="144413" y="629614"/>
                  <a:pt x="132778" y="643388"/>
                  <a:pt x="127322" y="659757"/>
                </a:cubicBezTo>
                <a:cubicBezTo>
                  <a:pt x="83117" y="792373"/>
                  <a:pt x="129551" y="714286"/>
                  <a:pt x="81023" y="787079"/>
                </a:cubicBezTo>
                <a:cubicBezTo>
                  <a:pt x="77165" y="821803"/>
                  <a:pt x="74760" y="856720"/>
                  <a:pt x="69448" y="891251"/>
                </a:cubicBezTo>
                <a:cubicBezTo>
                  <a:pt x="67029" y="906974"/>
                  <a:pt x="61325" y="922021"/>
                  <a:pt x="57874" y="937550"/>
                </a:cubicBezTo>
                <a:cubicBezTo>
                  <a:pt x="53606" y="956755"/>
                  <a:pt x="50567" y="976218"/>
                  <a:pt x="46299" y="995423"/>
                </a:cubicBezTo>
                <a:cubicBezTo>
                  <a:pt x="34137" y="1050148"/>
                  <a:pt x="32668" y="1039305"/>
                  <a:pt x="23149" y="1099595"/>
                </a:cubicBezTo>
                <a:cubicBezTo>
                  <a:pt x="14639" y="1153491"/>
                  <a:pt x="0" y="1261641"/>
                  <a:pt x="0" y="1261641"/>
                </a:cubicBezTo>
                <a:cubicBezTo>
                  <a:pt x="8728" y="1802740"/>
                  <a:pt x="951" y="1822285"/>
                  <a:pt x="23149" y="2210765"/>
                </a:cubicBezTo>
                <a:cubicBezTo>
                  <a:pt x="26458" y="2268672"/>
                  <a:pt x="29225" y="2326644"/>
                  <a:pt x="34724" y="2384385"/>
                </a:cubicBezTo>
                <a:cubicBezTo>
                  <a:pt x="36949" y="2407748"/>
                  <a:pt x="43388" y="2430546"/>
                  <a:pt x="46299" y="2453833"/>
                </a:cubicBezTo>
                <a:cubicBezTo>
                  <a:pt x="77432" y="2702896"/>
                  <a:pt x="51083" y="2588717"/>
                  <a:pt x="81023" y="2708476"/>
                </a:cubicBezTo>
                <a:cubicBezTo>
                  <a:pt x="91115" y="2809389"/>
                  <a:pt x="109035" y="2986751"/>
                  <a:pt x="115747" y="3067291"/>
                </a:cubicBezTo>
                <a:cubicBezTo>
                  <a:pt x="132727" y="3271043"/>
                  <a:pt x="117939" y="3139414"/>
                  <a:pt x="138896" y="3275636"/>
                </a:cubicBezTo>
                <a:cubicBezTo>
                  <a:pt x="150975" y="3354149"/>
                  <a:pt x="146764" y="3345760"/>
                  <a:pt x="162046" y="3414532"/>
                </a:cubicBezTo>
                <a:cubicBezTo>
                  <a:pt x="166566" y="3434871"/>
                  <a:pt x="176269" y="3474728"/>
                  <a:pt x="185195" y="3495555"/>
                </a:cubicBezTo>
                <a:cubicBezTo>
                  <a:pt x="202818" y="3536675"/>
                  <a:pt x="208244" y="3541703"/>
                  <a:pt x="231494" y="3576577"/>
                </a:cubicBezTo>
                <a:cubicBezTo>
                  <a:pt x="258360" y="3657180"/>
                  <a:pt x="223849" y="3570898"/>
                  <a:pt x="266218" y="3634451"/>
                </a:cubicBezTo>
                <a:cubicBezTo>
                  <a:pt x="313211" y="3704941"/>
                  <a:pt x="260802" y="3661707"/>
                  <a:pt x="324091" y="3703899"/>
                </a:cubicBezTo>
                <a:cubicBezTo>
                  <a:pt x="360350" y="3776415"/>
                  <a:pt x="331878" y="3726374"/>
                  <a:pt x="381965" y="3796496"/>
                </a:cubicBezTo>
                <a:cubicBezTo>
                  <a:pt x="412040" y="3838601"/>
                  <a:pt x="402002" y="3832115"/>
                  <a:pt x="439838" y="3877519"/>
                </a:cubicBezTo>
                <a:cubicBezTo>
                  <a:pt x="446824" y="3885902"/>
                  <a:pt x="454466" y="3893852"/>
                  <a:pt x="462987" y="3900669"/>
                </a:cubicBezTo>
                <a:cubicBezTo>
                  <a:pt x="473850" y="3909359"/>
                  <a:pt x="487149" y="3914765"/>
                  <a:pt x="497711" y="3923818"/>
                </a:cubicBezTo>
                <a:cubicBezTo>
                  <a:pt x="514282" y="3938022"/>
                  <a:pt x="524489" y="3960356"/>
                  <a:pt x="544010" y="3970117"/>
                </a:cubicBezTo>
                <a:cubicBezTo>
                  <a:pt x="559443" y="3977833"/>
                  <a:pt x="575328" y="3984705"/>
                  <a:pt x="590309" y="3993266"/>
                </a:cubicBezTo>
                <a:cubicBezTo>
                  <a:pt x="602387" y="4000168"/>
                  <a:pt x="614170" y="4007725"/>
                  <a:pt x="625033" y="4016415"/>
                </a:cubicBezTo>
                <a:cubicBezTo>
                  <a:pt x="655099" y="4040468"/>
                  <a:pt x="642824" y="4044900"/>
                  <a:pt x="682906" y="4062714"/>
                </a:cubicBezTo>
                <a:cubicBezTo>
                  <a:pt x="705205" y="4072624"/>
                  <a:pt x="752355" y="4085863"/>
                  <a:pt x="752355" y="4085863"/>
                </a:cubicBezTo>
                <a:cubicBezTo>
                  <a:pt x="760071" y="4093580"/>
                  <a:pt x="766146" y="4103398"/>
                  <a:pt x="775504" y="4109013"/>
                </a:cubicBezTo>
                <a:cubicBezTo>
                  <a:pt x="785966" y="4115290"/>
                  <a:pt x="799014" y="4115782"/>
                  <a:pt x="810228" y="4120588"/>
                </a:cubicBezTo>
                <a:cubicBezTo>
                  <a:pt x="826087" y="4127385"/>
                  <a:pt x="841546" y="4135176"/>
                  <a:pt x="856527" y="4143737"/>
                </a:cubicBezTo>
                <a:cubicBezTo>
                  <a:pt x="868605" y="4150639"/>
                  <a:pt x="878809" y="4160665"/>
                  <a:pt x="891251" y="4166886"/>
                </a:cubicBezTo>
                <a:cubicBezTo>
                  <a:pt x="902164" y="4172342"/>
                  <a:pt x="914761" y="4173655"/>
                  <a:pt x="925975" y="4178461"/>
                </a:cubicBezTo>
                <a:cubicBezTo>
                  <a:pt x="941834" y="4185258"/>
                  <a:pt x="956415" y="4194813"/>
                  <a:pt x="972274" y="4201610"/>
                </a:cubicBezTo>
                <a:cubicBezTo>
                  <a:pt x="983488" y="4206416"/>
                  <a:pt x="996085" y="4207729"/>
                  <a:pt x="1006998" y="4213185"/>
                </a:cubicBezTo>
                <a:cubicBezTo>
                  <a:pt x="1019440" y="4219406"/>
                  <a:pt x="1029010" y="4230684"/>
                  <a:pt x="1041722" y="4236334"/>
                </a:cubicBezTo>
                <a:cubicBezTo>
                  <a:pt x="1064020" y="4246244"/>
                  <a:pt x="1088021" y="4251768"/>
                  <a:pt x="1111170" y="4259484"/>
                </a:cubicBezTo>
                <a:lnTo>
                  <a:pt x="1145894" y="4271058"/>
                </a:lnTo>
                <a:cubicBezTo>
                  <a:pt x="1153610" y="4278775"/>
                  <a:pt x="1159685" y="4288593"/>
                  <a:pt x="1169043" y="4294208"/>
                </a:cubicBezTo>
                <a:cubicBezTo>
                  <a:pt x="1181654" y="4301775"/>
                  <a:pt x="1240441" y="4314607"/>
                  <a:pt x="1250066" y="4317357"/>
                </a:cubicBezTo>
                <a:cubicBezTo>
                  <a:pt x="1333115" y="4341086"/>
                  <a:pt x="1224999" y="4316973"/>
                  <a:pt x="1342663" y="4340507"/>
                </a:cubicBezTo>
                <a:cubicBezTo>
                  <a:pt x="1419828" y="4336649"/>
                  <a:pt x="1497405" y="4337788"/>
                  <a:pt x="1574157" y="4328932"/>
                </a:cubicBezTo>
                <a:cubicBezTo>
                  <a:pt x="1598398" y="4326135"/>
                  <a:pt x="1620456" y="4313498"/>
                  <a:pt x="1643605" y="4305782"/>
                </a:cubicBezTo>
                <a:cubicBezTo>
                  <a:pt x="1655180" y="4301924"/>
                  <a:pt x="1666133" y="4294529"/>
                  <a:pt x="1678329" y="4294208"/>
                </a:cubicBezTo>
                <a:lnTo>
                  <a:pt x="2118167" y="4282633"/>
                </a:lnTo>
                <a:cubicBezTo>
                  <a:pt x="2129742" y="4278775"/>
                  <a:pt x="2141160" y="4274410"/>
                  <a:pt x="2152891" y="4271058"/>
                </a:cubicBezTo>
                <a:cubicBezTo>
                  <a:pt x="2170205" y="4266111"/>
                  <a:pt x="2215407" y="4257162"/>
                  <a:pt x="2233914" y="4247909"/>
                </a:cubicBezTo>
                <a:cubicBezTo>
                  <a:pt x="2246356" y="4241688"/>
                  <a:pt x="2257775" y="4233450"/>
                  <a:pt x="2268638" y="4224760"/>
                </a:cubicBezTo>
                <a:cubicBezTo>
                  <a:pt x="2277159" y="4217943"/>
                  <a:pt x="2282429" y="4207225"/>
                  <a:pt x="2291787" y="4201610"/>
                </a:cubicBezTo>
                <a:cubicBezTo>
                  <a:pt x="2302249" y="4195333"/>
                  <a:pt x="2314936" y="4193894"/>
                  <a:pt x="2326511" y="4190036"/>
                </a:cubicBezTo>
                <a:cubicBezTo>
                  <a:pt x="2345802" y="4170745"/>
                  <a:pt x="2375757" y="4158044"/>
                  <a:pt x="2384385" y="4132162"/>
                </a:cubicBezTo>
                <a:cubicBezTo>
                  <a:pt x="2400359" y="4084241"/>
                  <a:pt x="2389192" y="4107590"/>
                  <a:pt x="2419109" y="4062714"/>
                </a:cubicBezTo>
                <a:cubicBezTo>
                  <a:pt x="2415251" y="4031848"/>
                  <a:pt x="2416472" y="3999911"/>
                  <a:pt x="2407534" y="3970117"/>
                </a:cubicBezTo>
                <a:cubicBezTo>
                  <a:pt x="2404398" y="3959664"/>
                  <a:pt x="2392906" y="3953784"/>
                  <a:pt x="2384385" y="3946967"/>
                </a:cubicBezTo>
                <a:cubicBezTo>
                  <a:pt x="2373522" y="3938277"/>
                  <a:pt x="2360524" y="3932508"/>
                  <a:pt x="2349661" y="3923818"/>
                </a:cubicBezTo>
                <a:cubicBezTo>
                  <a:pt x="2341139" y="3917001"/>
                  <a:pt x="2335869" y="3906284"/>
                  <a:pt x="2326511" y="3900669"/>
                </a:cubicBezTo>
                <a:cubicBezTo>
                  <a:pt x="2316049" y="3894392"/>
                  <a:pt x="2302700" y="3894550"/>
                  <a:pt x="2291787" y="3889094"/>
                </a:cubicBezTo>
                <a:cubicBezTo>
                  <a:pt x="2279345" y="3882873"/>
                  <a:pt x="2269775" y="3871595"/>
                  <a:pt x="2257063" y="3865945"/>
                </a:cubicBezTo>
                <a:cubicBezTo>
                  <a:pt x="2234765" y="3856035"/>
                  <a:pt x="2210764" y="3850512"/>
                  <a:pt x="2187615" y="3842795"/>
                </a:cubicBezTo>
                <a:lnTo>
                  <a:pt x="2118167" y="3819646"/>
                </a:lnTo>
                <a:cubicBezTo>
                  <a:pt x="2106592" y="3815788"/>
                  <a:pt x="2095280" y="3811030"/>
                  <a:pt x="2083443" y="3808071"/>
                </a:cubicBezTo>
                <a:cubicBezTo>
                  <a:pt x="2068010" y="3804213"/>
                  <a:pt x="2052673" y="3799947"/>
                  <a:pt x="2037144" y="3796496"/>
                </a:cubicBezTo>
                <a:cubicBezTo>
                  <a:pt x="1994647" y="3787052"/>
                  <a:pt x="1973310" y="3785448"/>
                  <a:pt x="1932972" y="3773347"/>
                </a:cubicBezTo>
                <a:cubicBezTo>
                  <a:pt x="1909600" y="3766335"/>
                  <a:pt x="1886673" y="3757914"/>
                  <a:pt x="1863524" y="3750198"/>
                </a:cubicBezTo>
                <a:cubicBezTo>
                  <a:pt x="1846162" y="3749233"/>
                  <a:pt x="1834587" y="3744410"/>
                  <a:pt x="1828800" y="3767559"/>
                </a:cubicBezTo>
                <a:cubicBezTo>
                  <a:pt x="1823013" y="3790708"/>
                  <a:pt x="1834587" y="3870767"/>
                  <a:pt x="1828800" y="3889094"/>
                </a:cubicBezTo>
                <a:cubicBezTo>
                  <a:pt x="1823013" y="3907421"/>
                  <a:pt x="1804228" y="3884287"/>
                  <a:pt x="1794076" y="3877519"/>
                </a:cubicBezTo>
                <a:lnTo>
                  <a:pt x="1759352" y="3900668"/>
                </a:lnTo>
                <a:cubicBezTo>
                  <a:pt x="1751636" y="3889093"/>
                  <a:pt x="1744893" y="3888382"/>
                  <a:pt x="1736203" y="3877519"/>
                </a:cubicBezTo>
                <a:cubicBezTo>
                  <a:pt x="1729386" y="3868998"/>
                  <a:pt x="1718668" y="3852153"/>
                  <a:pt x="1713053" y="3842795"/>
                </a:cubicBezTo>
                <a:cubicBezTo>
                  <a:pt x="1706776" y="3832333"/>
                  <a:pt x="1556464" y="3784260"/>
                  <a:pt x="1551008" y="3773347"/>
                </a:cubicBezTo>
                <a:cubicBezTo>
                  <a:pt x="1544787" y="3760904"/>
                  <a:pt x="1686046" y="3588152"/>
                  <a:pt x="1678329" y="3576577"/>
                </a:cubicBezTo>
                <a:cubicBezTo>
                  <a:pt x="1674471" y="3565002"/>
                  <a:pt x="1521740" y="3552766"/>
                  <a:pt x="1516284" y="3541853"/>
                </a:cubicBezTo>
                <a:cubicBezTo>
                  <a:pt x="1471405" y="3452094"/>
                  <a:pt x="1661126" y="3559691"/>
                  <a:pt x="1632030" y="3472405"/>
                </a:cubicBezTo>
                <a:cubicBezTo>
                  <a:pt x="1635888" y="3356658"/>
                  <a:pt x="1633987" y="3240576"/>
                  <a:pt x="1643605" y="3125165"/>
                </a:cubicBezTo>
                <a:cubicBezTo>
                  <a:pt x="1645632" y="3100848"/>
                  <a:pt x="1659039" y="3078866"/>
                  <a:pt x="1666755" y="3055717"/>
                </a:cubicBezTo>
                <a:lnTo>
                  <a:pt x="1678329" y="3020993"/>
                </a:lnTo>
                <a:lnTo>
                  <a:pt x="1689904" y="2986269"/>
                </a:lnTo>
                <a:lnTo>
                  <a:pt x="1689904" y="2916820"/>
                </a:lnTo>
                <a:close/>
              </a:path>
            </a:pathLst>
          </a:custGeom>
          <a:solidFill>
            <a:srgbClr val="FFFFFF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435261" y="2164467"/>
            <a:ext cx="4294207" cy="181075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Editing the base surface: move the handle vertices, solve again</a:t>
            </a: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800" baseline="50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100" dirty="0" smtClean="0"/>
          </a:p>
          <a:p>
            <a:r>
              <a:rPr lang="en-US" dirty="0" smtClean="0"/>
              <a:t>with the </a:t>
            </a:r>
            <a:r>
              <a:rPr lang="en-US" b="1" dirty="0" smtClean="0"/>
              <a:t>new </a:t>
            </a:r>
            <a:r>
              <a:rPr lang="en-US" dirty="0" smtClean="0"/>
              <a:t>handle constraints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 smtClean="0"/>
              <a:t>Kobbelt</a:t>
            </a:r>
            <a:r>
              <a:rPr lang="en-US" sz="2000" dirty="0" smtClean="0"/>
              <a:t> et al. SIGGRAPH 98, </a:t>
            </a:r>
            <a:r>
              <a:rPr lang="en-US" sz="2000" dirty="0" err="1" smtClean="0"/>
              <a:t>Botsch</a:t>
            </a:r>
            <a:r>
              <a:rPr lang="en-US" sz="2000" dirty="0" smtClean="0"/>
              <a:t> and </a:t>
            </a:r>
            <a:r>
              <a:rPr lang="en-US" sz="2000" dirty="0" err="1" smtClean="0"/>
              <a:t>Kobbelt</a:t>
            </a:r>
            <a:r>
              <a:rPr lang="en-US" sz="2000" dirty="0" smtClean="0"/>
              <a:t> SIGGRAPH 2004</a:t>
            </a:r>
            <a:endParaRPr lang="en-US" sz="2000" dirty="0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109" y="2967248"/>
            <a:ext cx="3423028" cy="514389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r>
              <a:rPr lang="en-US" sz="3600" dirty="0" smtClean="0"/>
              <a:t>Fixing Local Rotations: </a:t>
            </a:r>
            <a:br>
              <a:rPr lang="en-US" sz="3600" dirty="0" smtClean="0"/>
            </a:br>
            <a:r>
              <a:rPr lang="en-US" sz="3600" dirty="0" err="1" smtClean="0"/>
              <a:t>Multiresolution</a:t>
            </a:r>
            <a:r>
              <a:rPr lang="en-US" sz="3600" dirty="0" smtClean="0"/>
              <a:t> Approach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50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728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 smtClean="0"/>
              <a:t>Kobbelt</a:t>
            </a:r>
            <a:r>
              <a:rPr lang="en-US" sz="2000" dirty="0" smtClean="0"/>
              <a:t> et al. SIGGRAPH 98, </a:t>
            </a:r>
            <a:r>
              <a:rPr lang="en-US" sz="2000" dirty="0" err="1" smtClean="0"/>
              <a:t>Botsch</a:t>
            </a:r>
            <a:r>
              <a:rPr lang="en-US" sz="2000" dirty="0" smtClean="0"/>
              <a:t> and </a:t>
            </a:r>
            <a:r>
              <a:rPr lang="en-US" sz="2000" dirty="0" err="1" smtClean="0"/>
              <a:t>Kobbelt</a:t>
            </a:r>
            <a:r>
              <a:rPr lang="en-US" sz="2000" dirty="0" smtClean="0"/>
              <a:t> SIGGRAPH 2004</a:t>
            </a:r>
            <a:endParaRPr lang="en-US" sz="20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4026" y="1998212"/>
            <a:ext cx="5722668" cy="441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646026" y="2476983"/>
            <a:ext cx="2161254" cy="75405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Add back details – </a:t>
            </a:r>
            <a:r>
              <a:rPr lang="en-US" b="1" dirty="0" smtClean="0"/>
              <a:t>in the local frame!</a:t>
            </a:r>
          </a:p>
          <a:p>
            <a:endParaRPr lang="en-US" sz="700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r>
              <a:rPr lang="en-US" sz="3600" dirty="0" smtClean="0"/>
              <a:t>Fixing Local Rotations: </a:t>
            </a:r>
            <a:br>
              <a:rPr lang="en-US" sz="3600" dirty="0" smtClean="0"/>
            </a:br>
            <a:r>
              <a:rPr lang="en-US" sz="3600" dirty="0" err="1" smtClean="0"/>
              <a:t>Multiresolution</a:t>
            </a:r>
            <a:r>
              <a:rPr lang="en-US" sz="3600" dirty="0" smtClean="0"/>
              <a:t> Approach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51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4419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err="1" smtClean="0"/>
              <a:t>Multiresolution</a:t>
            </a:r>
            <a:r>
              <a:rPr lang="en-US" sz="3600" dirty="0" smtClean="0"/>
              <a:t> Framework: Discussion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Advantages:</a:t>
            </a:r>
          </a:p>
          <a:p>
            <a:pPr lvl="1"/>
            <a:r>
              <a:rPr lang="en-US" sz="2400" dirty="0" smtClean="0"/>
              <a:t>Fast! Linear solve for the base surface deformation, and then add back displacements</a:t>
            </a:r>
          </a:p>
          <a:p>
            <a:pPr lvl="1"/>
            <a:r>
              <a:rPr lang="en-US" sz="2400" dirty="0" smtClean="0"/>
              <a:t>Intuitive, easy to implement</a:t>
            </a:r>
          </a:p>
          <a:p>
            <a:r>
              <a:rPr lang="en-US" sz="2800" dirty="0" smtClean="0"/>
              <a:t>Problem: works only for small height fields (when details vectors are small)</a:t>
            </a:r>
            <a:endParaRPr lang="en-US" sz="2800" dirty="0"/>
          </a:p>
        </p:txBody>
      </p:sp>
      <p:pic>
        <p:nvPicPr>
          <p:cNvPr id="8" name="Picture 4" descr="thorn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62780" y="4450172"/>
            <a:ext cx="2574925" cy="1293812"/>
          </a:xfrm>
          <a:prstGeom prst="rect">
            <a:avLst/>
          </a:prstGeom>
          <a:noFill/>
        </p:spPr>
      </p:pic>
      <p:pic>
        <p:nvPicPr>
          <p:cNvPr id="9" name="Picture 5" descr="rotatedcloseu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25918" y="4297772"/>
            <a:ext cx="1622425" cy="15128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216355" y="5796847"/>
            <a:ext cx="2216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>
                <a:solidFill>
                  <a:srgbClr val="4D4D4D"/>
                </a:solidFill>
              </a:rPr>
              <a:t>almost a height field</a:t>
            </a:r>
            <a:endParaRPr lang="en-GB">
              <a:solidFill>
                <a:srgbClr val="4D4D4D"/>
              </a:solidFill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810455" y="5796847"/>
            <a:ext cx="1860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>
                <a:solidFill>
                  <a:srgbClr val="4D4D4D"/>
                </a:solidFill>
              </a:rPr>
              <a:t>not a height field</a:t>
            </a:r>
            <a:endParaRPr lang="en-GB">
              <a:solidFill>
                <a:srgbClr val="4D4D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52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9150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Problem: If detail vectors are too big we get overshooting and </a:t>
            </a:r>
            <a:r>
              <a:rPr lang="en-US" sz="2400" b="1" dirty="0" smtClean="0"/>
              <a:t>self-intersections</a:t>
            </a:r>
            <a:r>
              <a:rPr lang="en-US" sz="2400" dirty="0" smtClean="0"/>
              <a:t>, </a:t>
            </a:r>
            <a:br>
              <a:rPr lang="en-US" sz="2400" dirty="0" smtClean="0"/>
            </a:br>
            <a:r>
              <a:rPr lang="en-US" sz="2400" dirty="0" smtClean="0"/>
              <a:t>especially in concave cases</a:t>
            </a:r>
            <a:endParaRPr lang="en-US" sz="2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1479566" y="2990603"/>
            <a:ext cx="6214159" cy="3194491"/>
            <a:chOff x="173620" y="2300179"/>
            <a:chExt cx="8866210" cy="4557821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33405" y="2423810"/>
              <a:ext cx="3979573" cy="4399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173620" y="4004841"/>
              <a:ext cx="775504" cy="486136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335666" y="2766349"/>
              <a:ext cx="2708476" cy="81023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226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41980" y="2300179"/>
              <a:ext cx="4497850" cy="4557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r>
              <a:rPr lang="en-US" sz="3600" dirty="0" err="1" smtClean="0"/>
              <a:t>Multiresolution</a:t>
            </a:r>
            <a:r>
              <a:rPr lang="en-US" sz="3600" dirty="0" smtClean="0"/>
              <a:t> Framework: Discussion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53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615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600" dirty="0" smtClean="0">
                <a:ea typeface="SimSun" pitchFamily="2" charset="-122"/>
              </a:rPr>
              <a:t>Local Rotations – Single Resolution Solutions</a:t>
            </a:r>
            <a:endParaRPr lang="en-US" altLang="zh-CN" sz="3600" dirty="0">
              <a:ea typeface="SimSun" pitchFamily="2" charset="-122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094264" y="1910993"/>
            <a:ext cx="4794304" cy="4133021"/>
            <a:chOff x="2106593" y="2397955"/>
            <a:chExt cx="4629874" cy="3991271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06593" y="2397955"/>
              <a:ext cx="4629874" cy="3991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5152230" y="3858516"/>
              <a:ext cx="991138" cy="2092"/>
            </a:xfrm>
            <a:prstGeom prst="straightConnector1">
              <a:avLst/>
            </a:prstGeom>
            <a:ln w="38100">
              <a:solidFill>
                <a:srgbClr val="F4C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Come up with a rotation field on the surface based on the modeling constraints</a:t>
            </a:r>
          </a:p>
          <a:p>
            <a:r>
              <a:rPr lang="en-US" sz="2800" dirty="0" smtClean="0"/>
              <a:t>Rotate the differential coordinates; solve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54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650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4900" dirty="0">
                <a:ea typeface="SimSun" pitchFamily="2" charset="-122"/>
              </a:rPr>
              <a:t>Estimation of </a:t>
            </a:r>
            <a:r>
              <a:rPr lang="en-US" altLang="zh-CN" sz="4900" dirty="0" smtClean="0">
                <a:ea typeface="SimSun" pitchFamily="2" charset="-122"/>
              </a:rPr>
              <a:t>Rotations</a:t>
            </a:r>
            <a:r>
              <a:rPr lang="en-US" altLang="zh-CN" dirty="0" smtClean="0">
                <a:ea typeface="SimSun" pitchFamily="2" charset="-122"/>
              </a:rPr>
              <a:t/>
            </a:r>
            <a:br>
              <a:rPr lang="en-US" altLang="zh-CN" dirty="0" smtClean="0">
                <a:ea typeface="SimSun" pitchFamily="2" charset="-122"/>
              </a:rPr>
            </a:br>
            <a:r>
              <a:rPr lang="en-US" altLang="zh-CN" sz="2700" dirty="0" err="1" smtClean="0">
                <a:ea typeface="SimSun" pitchFamily="2" charset="-122"/>
              </a:rPr>
              <a:t>Lipman</a:t>
            </a:r>
            <a:r>
              <a:rPr lang="en-US" altLang="zh-CN" sz="2700" dirty="0" smtClean="0">
                <a:ea typeface="SimSun" pitchFamily="2" charset="-122"/>
              </a:rPr>
              <a:t> et al. 2004</a:t>
            </a:r>
            <a:endParaRPr lang="en-US" altLang="zh-CN" dirty="0">
              <a:ea typeface="SimSun" pitchFamily="2" charset="-122"/>
            </a:endParaRPr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sz="2200" dirty="0" smtClean="0">
                <a:ea typeface="SimSun" pitchFamily="2" charset="-122"/>
              </a:rPr>
              <a:t>Edit the </a:t>
            </a:r>
            <a:r>
              <a:rPr lang="en-US" altLang="zh-CN" sz="2200" dirty="0">
                <a:ea typeface="SimSun" pitchFamily="2" charset="-122"/>
              </a:rPr>
              <a:t>surface </a:t>
            </a:r>
            <a:r>
              <a:rPr lang="en-US" altLang="zh-CN" sz="2200" dirty="0" smtClean="0">
                <a:ea typeface="SimSun" pitchFamily="2" charset="-122"/>
              </a:rPr>
              <a:t>using the </a:t>
            </a:r>
            <a:r>
              <a:rPr lang="en-US" altLang="zh-CN" sz="2200" dirty="0">
                <a:ea typeface="SimSun" pitchFamily="2" charset="-122"/>
              </a:rPr>
              <a:t>original </a:t>
            </a:r>
            <a:r>
              <a:rPr lang="en-US" altLang="zh-CN" sz="2200" dirty="0" err="1" smtClean="0">
                <a:ea typeface="SimSun" pitchFamily="2" charset="-122"/>
              </a:rPr>
              <a:t>Laplacians</a:t>
            </a:r>
            <a:r>
              <a:rPr lang="en-US" altLang="zh-CN" sz="2200" dirty="0" smtClean="0">
                <a:ea typeface="SimSun" pitchFamily="2" charset="-122"/>
              </a:rPr>
              <a:t> </a:t>
            </a:r>
            <a:r>
              <a:rPr lang="en-US" altLang="zh-CN" sz="2200" b="1" dirty="0" smtClean="0">
                <a:ea typeface="SimSun" pitchFamily="2" charset="-122"/>
                <a:sym typeface="Symbol"/>
              </a:rPr>
              <a:t> </a:t>
            </a:r>
            <a:r>
              <a:rPr lang="en-US" altLang="zh-CN" sz="2200" dirty="0" smtClean="0">
                <a:ea typeface="SimSun" pitchFamily="2" charset="-122"/>
              </a:rPr>
              <a:t>(naïve </a:t>
            </a:r>
            <a:r>
              <a:rPr lang="en-US" altLang="zh-CN" sz="2200" dirty="0" err="1" smtClean="0">
                <a:ea typeface="SimSun" pitchFamily="2" charset="-122"/>
              </a:rPr>
              <a:t>Laplacian</a:t>
            </a:r>
            <a:r>
              <a:rPr lang="en-US" altLang="zh-CN" sz="2200" dirty="0" smtClean="0">
                <a:ea typeface="SimSun" pitchFamily="2" charset="-122"/>
              </a:rPr>
              <a:t> editing)</a:t>
            </a:r>
            <a:endParaRPr lang="en-US" altLang="zh-CN" sz="2200" dirty="0">
              <a:ea typeface="SimSun" pitchFamily="2" charset="-122"/>
            </a:endParaRPr>
          </a:p>
          <a:p>
            <a:r>
              <a:rPr lang="en-US" altLang="zh-CN" sz="2200" dirty="0" smtClean="0">
                <a:ea typeface="SimSun" pitchFamily="2" charset="-122"/>
              </a:rPr>
              <a:t>Compute smoothed local frames, estimate rotation</a:t>
            </a:r>
            <a:endParaRPr lang="en-US" altLang="zh-CN" sz="2200" dirty="0">
              <a:ea typeface="SimSun" pitchFamily="2" charset="-122"/>
            </a:endParaRPr>
          </a:p>
          <a:p>
            <a:endParaRPr lang="en-US" altLang="zh-CN" sz="2000" dirty="0">
              <a:ea typeface="SimSun" pitchFamily="2" charset="-122"/>
            </a:endParaRPr>
          </a:p>
          <a:p>
            <a:endParaRPr lang="zh-CN" altLang="en-US" sz="2000" dirty="0">
              <a:ea typeface="SimSun" pitchFamily="2" charset="-12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25984" y="2591401"/>
            <a:ext cx="6807200" cy="3562350"/>
            <a:chOff x="1741106" y="3121548"/>
            <a:chExt cx="6807200" cy="3562350"/>
          </a:xfrm>
        </p:grpSpPr>
        <p:pic>
          <p:nvPicPr>
            <p:cNvPr id="19" name="Picture 5" descr="oct_original_000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761744" y="3186636"/>
              <a:ext cx="3051175" cy="1630362"/>
            </a:xfrm>
            <a:prstGeom prst="rect">
              <a:avLst/>
            </a:prstGeom>
            <a:noFill/>
          </p:spPr>
        </p:pic>
        <p:sp>
          <p:nvSpPr>
            <p:cNvPr id="20" name="Rectangle 6"/>
            <p:cNvSpPr>
              <a:spLocks noChangeArrowheads="1"/>
            </p:cNvSpPr>
            <p:nvPr/>
          </p:nvSpPr>
          <p:spPr bwMode="auto">
            <a:xfrm>
              <a:off x="2037969" y="3226323"/>
              <a:ext cx="1101725" cy="736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7"/>
            <p:cNvSpPr>
              <a:spLocks noChangeArrowheads="1"/>
            </p:cNvSpPr>
            <p:nvPr/>
          </p:nvSpPr>
          <p:spPr bwMode="auto">
            <a:xfrm>
              <a:off x="1741106" y="4267723"/>
              <a:ext cx="71438" cy="698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2" name="Picture 9" descr="oct_simpl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157406" y="3121548"/>
              <a:ext cx="3263900" cy="2155825"/>
            </a:xfrm>
            <a:prstGeom prst="rect">
              <a:avLst/>
            </a:prstGeom>
            <a:noFill/>
          </p:spPr>
        </p:pic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>
              <a:off x="5751131" y="3245373"/>
              <a:ext cx="966788" cy="108743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11"/>
            <p:cNvSpPr>
              <a:spLocks noChangeArrowheads="1"/>
            </p:cNvSpPr>
            <p:nvPr/>
          </p:nvSpPr>
          <p:spPr bwMode="auto">
            <a:xfrm>
              <a:off x="5943219" y="5215461"/>
              <a:ext cx="71437" cy="714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5" name="Picture 12" descr="oct_original_closeup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85719" y="5190061"/>
              <a:ext cx="2301875" cy="149383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6" name="Picture 13" descr="oct_simple_closeup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808406" y="5053536"/>
              <a:ext cx="1739900" cy="163036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7" name="Line 14"/>
            <p:cNvSpPr>
              <a:spLocks noChangeShapeType="1"/>
            </p:cNvSpPr>
            <p:nvPr/>
          </p:nvSpPr>
          <p:spPr bwMode="auto">
            <a:xfrm>
              <a:off x="2642806" y="3953398"/>
              <a:ext cx="647700" cy="1219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15"/>
            <p:cNvSpPr>
              <a:spLocks noChangeShapeType="1"/>
            </p:cNvSpPr>
            <p:nvPr/>
          </p:nvSpPr>
          <p:spPr bwMode="auto">
            <a:xfrm>
              <a:off x="6490906" y="4347098"/>
              <a:ext cx="508000" cy="6731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55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1594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4900" dirty="0">
                <a:ea typeface="SimSun" pitchFamily="2" charset="-122"/>
              </a:rPr>
              <a:t>Estimation of </a:t>
            </a:r>
            <a:r>
              <a:rPr lang="en-US" altLang="zh-CN" sz="4900" dirty="0" smtClean="0">
                <a:ea typeface="SimSun" pitchFamily="2" charset="-122"/>
              </a:rPr>
              <a:t>Rotations</a:t>
            </a:r>
            <a:r>
              <a:rPr lang="en-US" altLang="zh-CN" dirty="0" smtClean="0">
                <a:ea typeface="SimSun" pitchFamily="2" charset="-122"/>
              </a:rPr>
              <a:t/>
            </a:r>
            <a:br>
              <a:rPr lang="en-US" altLang="zh-CN" dirty="0" smtClean="0">
                <a:ea typeface="SimSun" pitchFamily="2" charset="-122"/>
              </a:rPr>
            </a:br>
            <a:r>
              <a:rPr lang="en-US" altLang="zh-CN" sz="2700" dirty="0" err="1" smtClean="0">
                <a:ea typeface="SimSun" pitchFamily="2" charset="-122"/>
              </a:rPr>
              <a:t>Lipman</a:t>
            </a:r>
            <a:r>
              <a:rPr lang="en-US" altLang="zh-CN" sz="2700" dirty="0" smtClean="0">
                <a:ea typeface="SimSun" pitchFamily="2" charset="-122"/>
              </a:rPr>
              <a:t> et al. 2004</a:t>
            </a:r>
            <a:endParaRPr lang="en-US" altLang="zh-CN" dirty="0">
              <a:ea typeface="SimSun" pitchFamily="2" charset="-122"/>
            </a:endParaRPr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sz="2200" dirty="0" smtClean="0">
                <a:ea typeface="SimSun" pitchFamily="2" charset="-122"/>
              </a:rPr>
              <a:t>Then solve the optimization again with the rotated </a:t>
            </a:r>
            <a:r>
              <a:rPr lang="en-US" altLang="zh-CN" sz="2200" b="1" dirty="0" smtClean="0">
                <a:ea typeface="SimSun" pitchFamily="2" charset="-122"/>
                <a:sym typeface="Symbol"/>
              </a:rPr>
              <a:t></a:t>
            </a:r>
            <a:r>
              <a:rPr lang="en-US" altLang="zh-CN" sz="2200" dirty="0" smtClean="0">
                <a:ea typeface="SimSun" pitchFamily="2" charset="-122"/>
                <a:sym typeface="Symbol"/>
              </a:rPr>
              <a:t>’s!</a:t>
            </a:r>
            <a:r>
              <a:rPr lang="en-US" altLang="zh-CN" sz="2200" dirty="0" smtClean="0">
                <a:ea typeface="SimSun" pitchFamily="2" charset="-122"/>
              </a:rPr>
              <a:t> </a:t>
            </a:r>
            <a:endParaRPr lang="en-US" altLang="zh-CN" sz="2200" dirty="0">
              <a:ea typeface="SimSun" pitchFamily="2" charset="-122"/>
            </a:endParaRPr>
          </a:p>
          <a:p>
            <a:endParaRPr lang="en-US" altLang="zh-CN" sz="2000" dirty="0">
              <a:ea typeface="SimSun" pitchFamily="2" charset="-122"/>
            </a:endParaRPr>
          </a:p>
          <a:p>
            <a:endParaRPr lang="zh-CN" altLang="en-US" sz="2000" dirty="0">
              <a:ea typeface="SimSun" pitchFamily="2" charset="-122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046623" y="2589291"/>
            <a:ext cx="6780594" cy="3564460"/>
            <a:chOff x="1761744" y="3119438"/>
            <a:chExt cx="6780594" cy="3564460"/>
          </a:xfrm>
        </p:grpSpPr>
        <p:pic>
          <p:nvPicPr>
            <p:cNvPr id="35" name="Picture 10" descr="rotated_arm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089525" y="3119438"/>
              <a:ext cx="3452813" cy="2173287"/>
            </a:xfrm>
            <a:prstGeom prst="rect">
              <a:avLst/>
            </a:prstGeom>
            <a:noFill/>
          </p:spPr>
        </p:pic>
        <p:sp>
          <p:nvSpPr>
            <p:cNvPr id="36" name="Rectangle 11"/>
            <p:cNvSpPr>
              <a:spLocks noChangeArrowheads="1"/>
            </p:cNvSpPr>
            <p:nvPr/>
          </p:nvSpPr>
          <p:spPr bwMode="auto">
            <a:xfrm>
              <a:off x="5705475" y="3267075"/>
              <a:ext cx="1009650" cy="10668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7" name="Picture 12" descr="rotatedcloseup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72288" y="5154613"/>
              <a:ext cx="1622425" cy="151288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8" name="Oval 13"/>
            <p:cNvSpPr>
              <a:spLocks noChangeArrowheads="1"/>
            </p:cNvSpPr>
            <p:nvPr/>
          </p:nvSpPr>
          <p:spPr bwMode="auto">
            <a:xfrm>
              <a:off x="5934075" y="5219700"/>
              <a:ext cx="88900" cy="889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Line 14"/>
            <p:cNvSpPr>
              <a:spLocks noChangeShapeType="1"/>
            </p:cNvSpPr>
            <p:nvPr/>
          </p:nvSpPr>
          <p:spPr bwMode="auto">
            <a:xfrm>
              <a:off x="6461125" y="4357688"/>
              <a:ext cx="606425" cy="7778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pic>
          <p:nvPicPr>
            <p:cNvPr id="40" name="Picture 5" descr="oct_original_000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61744" y="3186636"/>
              <a:ext cx="3051175" cy="1630362"/>
            </a:xfrm>
            <a:prstGeom prst="rect">
              <a:avLst/>
            </a:prstGeom>
            <a:noFill/>
          </p:spPr>
        </p:pic>
        <p:sp>
          <p:nvSpPr>
            <p:cNvPr id="41" name="Rectangle 6"/>
            <p:cNvSpPr>
              <a:spLocks noChangeArrowheads="1"/>
            </p:cNvSpPr>
            <p:nvPr/>
          </p:nvSpPr>
          <p:spPr bwMode="auto">
            <a:xfrm>
              <a:off x="2037969" y="3226323"/>
              <a:ext cx="1101725" cy="736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2" name="Picture 12" descr="oct_original_closeup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85719" y="5190061"/>
              <a:ext cx="2301875" cy="149383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43" name="Line 14"/>
            <p:cNvSpPr>
              <a:spLocks noChangeShapeType="1"/>
            </p:cNvSpPr>
            <p:nvPr/>
          </p:nvSpPr>
          <p:spPr bwMode="auto">
            <a:xfrm>
              <a:off x="2642806" y="3953398"/>
              <a:ext cx="647700" cy="1219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56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6357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altLang="zh-CN" sz="2800" dirty="0" smtClean="0">
                <a:ea typeface="SimSun" pitchFamily="2" charset="-122"/>
              </a:rPr>
              <a:t>Advantages:</a:t>
            </a:r>
          </a:p>
          <a:p>
            <a:pPr lvl="1"/>
            <a:r>
              <a:rPr lang="en-US" altLang="zh-CN" sz="2400" dirty="0" smtClean="0">
                <a:ea typeface="SimSun" pitchFamily="2" charset="-122"/>
              </a:rPr>
              <a:t>Sparse linear solve</a:t>
            </a:r>
          </a:p>
          <a:p>
            <a:pPr lvl="1"/>
            <a:r>
              <a:rPr lang="en-US" altLang="zh-CN" sz="2400" dirty="0" smtClean="0">
                <a:ea typeface="SimSun" pitchFamily="2" charset="-122"/>
              </a:rPr>
              <a:t>Less or no self-intersections thanks to global optimization (no more local displacements that fight each other)</a:t>
            </a:r>
          </a:p>
          <a:p>
            <a:r>
              <a:rPr lang="en-US" altLang="zh-CN" sz="2800" dirty="0" smtClean="0">
                <a:ea typeface="SimSun" pitchFamily="2" charset="-122"/>
              </a:rPr>
              <a:t>Disadvantages</a:t>
            </a:r>
            <a:r>
              <a:rPr lang="en-US" altLang="zh-CN" sz="2800" dirty="0">
                <a:ea typeface="SimSun" pitchFamily="2" charset="-122"/>
              </a:rPr>
              <a:t>:</a:t>
            </a:r>
          </a:p>
          <a:p>
            <a:pPr lvl="1"/>
            <a:r>
              <a:rPr lang="en-US" altLang="zh-CN" sz="2400" dirty="0">
                <a:ea typeface="SimSun" pitchFamily="2" charset="-122"/>
              </a:rPr>
              <a:t>Heuristic estimation of the rotations</a:t>
            </a:r>
          </a:p>
          <a:p>
            <a:pPr lvl="1"/>
            <a:r>
              <a:rPr lang="en-US" altLang="zh-CN" sz="2400" dirty="0">
                <a:ea typeface="SimSun" pitchFamily="2" charset="-122"/>
              </a:rPr>
              <a:t>Speed depends on the support of the smooth </a:t>
            </a:r>
            <a:r>
              <a:rPr lang="en-US" altLang="zh-CN" sz="2400" dirty="0" smtClean="0">
                <a:ea typeface="SimSun" pitchFamily="2" charset="-122"/>
              </a:rPr>
              <a:t>local frame estimation </a:t>
            </a:r>
            <a:r>
              <a:rPr lang="en-US" altLang="zh-CN" sz="2400" dirty="0">
                <a:ea typeface="SimSun" pitchFamily="2" charset="-122"/>
              </a:rPr>
              <a:t>operator; for highly detailed surfaces it must be </a:t>
            </a:r>
            <a:r>
              <a:rPr lang="en-US" altLang="zh-CN" sz="2400" dirty="0" smtClean="0">
                <a:ea typeface="SimSun" pitchFamily="2" charset="-122"/>
              </a:rPr>
              <a:t>large</a:t>
            </a:r>
          </a:p>
          <a:p>
            <a:pPr lvl="1"/>
            <a:r>
              <a:rPr lang="en-US" sz="2400" dirty="0" smtClean="0">
                <a:ea typeface="SimSun" pitchFamily="2" charset="-122"/>
              </a:rPr>
              <a:t>Unclear how much we need to smooth (what is detail?)</a:t>
            </a:r>
            <a:endParaRPr lang="en-GB" sz="2400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altLang="zh-CN" sz="4900" dirty="0">
                <a:ea typeface="SimSun" pitchFamily="2" charset="-122"/>
              </a:rPr>
              <a:t>Estimation of </a:t>
            </a:r>
            <a:r>
              <a:rPr lang="en-US" altLang="zh-CN" sz="4900" dirty="0" smtClean="0">
                <a:ea typeface="SimSun" pitchFamily="2" charset="-122"/>
              </a:rPr>
              <a:t>Rotations</a:t>
            </a:r>
            <a:r>
              <a:rPr lang="en-US" altLang="zh-CN" dirty="0" smtClean="0">
                <a:ea typeface="SimSun" pitchFamily="2" charset="-122"/>
              </a:rPr>
              <a:t/>
            </a:r>
            <a:br>
              <a:rPr lang="en-US" altLang="zh-CN" dirty="0" smtClean="0">
                <a:ea typeface="SimSun" pitchFamily="2" charset="-122"/>
              </a:rPr>
            </a:br>
            <a:r>
              <a:rPr lang="en-US" altLang="zh-CN" sz="2700" dirty="0" err="1" smtClean="0">
                <a:ea typeface="SimSun" pitchFamily="2" charset="-122"/>
              </a:rPr>
              <a:t>Lipman</a:t>
            </a:r>
            <a:r>
              <a:rPr lang="en-US" altLang="zh-CN" sz="2700" dirty="0" smtClean="0">
                <a:ea typeface="SimSun" pitchFamily="2" charset="-122"/>
              </a:rPr>
              <a:t> et al. 2004</a:t>
            </a:r>
            <a:endParaRPr lang="en-US" altLang="zh-CN" dirty="0">
              <a:ea typeface="SimSun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57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3980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4000" dirty="0" smtClean="0">
                <a:ea typeface="SimSun" pitchFamily="2" charset="-122"/>
              </a:rPr>
              <a:t>Rotation Propagation</a:t>
            </a:r>
            <a:r>
              <a:rPr lang="en-US" altLang="zh-CN" sz="3600" dirty="0" smtClean="0">
                <a:ea typeface="SimSun" pitchFamily="2" charset="-122"/>
              </a:rPr>
              <a:t/>
            </a:r>
            <a:br>
              <a:rPr lang="en-US" altLang="zh-CN" sz="3600" dirty="0" smtClean="0">
                <a:ea typeface="SimSun" pitchFamily="2" charset="-122"/>
              </a:rPr>
            </a:br>
            <a:r>
              <a:rPr lang="en-US" altLang="zh-CN" sz="1600" dirty="0" smtClean="0">
                <a:ea typeface="SimSun" pitchFamily="2" charset="-122"/>
              </a:rPr>
              <a:t>[Yu et al. SIGGRAPH 2004][</a:t>
            </a:r>
            <a:r>
              <a:rPr lang="en-US" altLang="zh-CN" sz="1600" dirty="0" err="1" smtClean="0">
                <a:ea typeface="SimSun" pitchFamily="2" charset="-122"/>
              </a:rPr>
              <a:t>Zayer</a:t>
            </a:r>
            <a:r>
              <a:rPr lang="en-US" altLang="zh-CN" sz="1600" dirty="0" smtClean="0">
                <a:ea typeface="SimSun" pitchFamily="2" charset="-122"/>
              </a:rPr>
              <a:t> et al. EG 2005][</a:t>
            </a:r>
            <a:r>
              <a:rPr lang="en-US" altLang="zh-CN" sz="1600" dirty="0" err="1" smtClean="0">
                <a:ea typeface="SimSun" pitchFamily="2" charset="-122"/>
              </a:rPr>
              <a:t>Lipman</a:t>
            </a:r>
            <a:r>
              <a:rPr lang="en-US" altLang="zh-CN" sz="1600" dirty="0" smtClean="0">
                <a:ea typeface="SimSun" pitchFamily="2" charset="-122"/>
              </a:rPr>
              <a:t> et al. SIGGRAPH 2005]</a:t>
            </a:r>
            <a:endParaRPr lang="en-US" altLang="zh-CN" sz="2800" dirty="0">
              <a:ea typeface="SimSun" pitchFamily="2" charset="-122"/>
            </a:endParaRPr>
          </a:p>
        </p:txBody>
      </p:sp>
      <p:sp>
        <p:nvSpPr>
          <p:cNvPr id="71" name="Content Placeholder 7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Assume more user input: the user also specifies handle rotation, not just translation</a:t>
            </a:r>
          </a:p>
          <a:p>
            <a:r>
              <a:rPr lang="en-US" sz="2800" dirty="0" smtClean="0"/>
              <a:t>The rotation is diffused to the rest of the ROI</a:t>
            </a:r>
            <a:endParaRPr lang="en-US" sz="2800" dirty="0"/>
          </a:p>
        </p:txBody>
      </p:sp>
      <p:grpSp>
        <p:nvGrpSpPr>
          <p:cNvPr id="2" name="Group 1"/>
          <p:cNvGrpSpPr/>
          <p:nvPr/>
        </p:nvGrpSpPr>
        <p:grpSpPr>
          <a:xfrm>
            <a:off x="2622955" y="2866857"/>
            <a:ext cx="3644739" cy="3136233"/>
            <a:chOff x="2339372" y="3199740"/>
            <a:chExt cx="3644739" cy="3136233"/>
          </a:xfrm>
        </p:grpSpPr>
        <p:pic>
          <p:nvPicPr>
            <p:cNvPr id="91" name="Picture 4" descr="handl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39372" y="3199740"/>
              <a:ext cx="3644739" cy="3136233"/>
            </a:xfrm>
            <a:prstGeom prst="rect">
              <a:avLst/>
            </a:prstGeom>
            <a:noFill/>
          </p:spPr>
        </p:pic>
        <p:sp>
          <p:nvSpPr>
            <p:cNvPr id="92" name="Freeform 91"/>
            <p:cNvSpPr/>
            <p:nvPr/>
          </p:nvSpPr>
          <p:spPr>
            <a:xfrm>
              <a:off x="3506925" y="3507129"/>
              <a:ext cx="2164670" cy="1932972"/>
            </a:xfrm>
            <a:custGeom>
              <a:avLst/>
              <a:gdLst>
                <a:gd name="connsiteX0" fmla="*/ 23353 w 2164670"/>
                <a:gd name="connsiteY0" fmla="*/ 381965 h 1932972"/>
                <a:gd name="connsiteX1" fmla="*/ 150675 w 2164670"/>
                <a:gd name="connsiteY1" fmla="*/ 370390 h 1932972"/>
                <a:gd name="connsiteX2" fmla="*/ 254847 w 2164670"/>
                <a:gd name="connsiteY2" fmla="*/ 335666 h 1932972"/>
                <a:gd name="connsiteX3" fmla="*/ 335870 w 2164670"/>
                <a:gd name="connsiteY3" fmla="*/ 312517 h 1932972"/>
                <a:gd name="connsiteX4" fmla="*/ 405318 w 2164670"/>
                <a:gd name="connsiteY4" fmla="*/ 289367 h 1932972"/>
                <a:gd name="connsiteX5" fmla="*/ 440042 w 2164670"/>
                <a:gd name="connsiteY5" fmla="*/ 277793 h 1932972"/>
                <a:gd name="connsiteX6" fmla="*/ 521065 w 2164670"/>
                <a:gd name="connsiteY6" fmla="*/ 254643 h 1932972"/>
                <a:gd name="connsiteX7" fmla="*/ 590513 w 2164670"/>
                <a:gd name="connsiteY7" fmla="*/ 231494 h 1932972"/>
                <a:gd name="connsiteX8" fmla="*/ 659961 w 2164670"/>
                <a:gd name="connsiteY8" fmla="*/ 208344 h 1932972"/>
                <a:gd name="connsiteX9" fmla="*/ 729409 w 2164670"/>
                <a:gd name="connsiteY9" fmla="*/ 185195 h 1932972"/>
                <a:gd name="connsiteX10" fmla="*/ 764133 w 2164670"/>
                <a:gd name="connsiteY10" fmla="*/ 162046 h 1932972"/>
                <a:gd name="connsiteX11" fmla="*/ 833581 w 2164670"/>
                <a:gd name="connsiteY11" fmla="*/ 138896 h 1932972"/>
                <a:gd name="connsiteX12" fmla="*/ 903029 w 2164670"/>
                <a:gd name="connsiteY12" fmla="*/ 115747 h 1932972"/>
                <a:gd name="connsiteX13" fmla="*/ 1041926 w 2164670"/>
                <a:gd name="connsiteY13" fmla="*/ 69448 h 1932972"/>
                <a:gd name="connsiteX14" fmla="*/ 1076650 w 2164670"/>
                <a:gd name="connsiteY14" fmla="*/ 57874 h 1932972"/>
                <a:gd name="connsiteX15" fmla="*/ 1111374 w 2164670"/>
                <a:gd name="connsiteY15" fmla="*/ 46299 h 1932972"/>
                <a:gd name="connsiteX16" fmla="*/ 1238695 w 2164670"/>
                <a:gd name="connsiteY16" fmla="*/ 23149 h 1932972"/>
                <a:gd name="connsiteX17" fmla="*/ 1331293 w 2164670"/>
                <a:gd name="connsiteY17" fmla="*/ 11575 h 1932972"/>
                <a:gd name="connsiteX18" fmla="*/ 1412316 w 2164670"/>
                <a:gd name="connsiteY18" fmla="*/ 0 h 1932972"/>
                <a:gd name="connsiteX19" fmla="*/ 1516488 w 2164670"/>
                <a:gd name="connsiteY19" fmla="*/ 11575 h 1932972"/>
                <a:gd name="connsiteX20" fmla="*/ 1620660 w 2164670"/>
                <a:gd name="connsiteY20" fmla="*/ 57874 h 1932972"/>
                <a:gd name="connsiteX21" fmla="*/ 1655384 w 2164670"/>
                <a:gd name="connsiteY21" fmla="*/ 69448 h 1932972"/>
                <a:gd name="connsiteX22" fmla="*/ 1666959 w 2164670"/>
                <a:gd name="connsiteY22" fmla="*/ 104172 h 1932972"/>
                <a:gd name="connsiteX23" fmla="*/ 1690108 w 2164670"/>
                <a:gd name="connsiteY23" fmla="*/ 127322 h 1932972"/>
                <a:gd name="connsiteX24" fmla="*/ 1736407 w 2164670"/>
                <a:gd name="connsiteY24" fmla="*/ 185195 h 1932972"/>
                <a:gd name="connsiteX25" fmla="*/ 1747981 w 2164670"/>
                <a:gd name="connsiteY25" fmla="*/ 219919 h 1932972"/>
                <a:gd name="connsiteX26" fmla="*/ 1759556 w 2164670"/>
                <a:gd name="connsiteY26" fmla="*/ 266218 h 1932972"/>
                <a:gd name="connsiteX27" fmla="*/ 1782705 w 2164670"/>
                <a:gd name="connsiteY27" fmla="*/ 335666 h 1932972"/>
                <a:gd name="connsiteX28" fmla="*/ 1794280 w 2164670"/>
                <a:gd name="connsiteY28" fmla="*/ 544010 h 1932972"/>
                <a:gd name="connsiteX29" fmla="*/ 1805855 w 2164670"/>
                <a:gd name="connsiteY29" fmla="*/ 590309 h 1932972"/>
                <a:gd name="connsiteX30" fmla="*/ 1817429 w 2164670"/>
                <a:gd name="connsiteY30" fmla="*/ 648182 h 1932972"/>
                <a:gd name="connsiteX31" fmla="*/ 1840579 w 2164670"/>
                <a:gd name="connsiteY31" fmla="*/ 752355 h 1932972"/>
                <a:gd name="connsiteX32" fmla="*/ 1852153 w 2164670"/>
                <a:gd name="connsiteY32" fmla="*/ 844952 h 1932972"/>
                <a:gd name="connsiteX33" fmla="*/ 1863728 w 2164670"/>
                <a:gd name="connsiteY33" fmla="*/ 891251 h 1932972"/>
                <a:gd name="connsiteX34" fmla="*/ 1875303 w 2164670"/>
                <a:gd name="connsiteY34" fmla="*/ 960699 h 1932972"/>
                <a:gd name="connsiteX35" fmla="*/ 1910027 w 2164670"/>
                <a:gd name="connsiteY35" fmla="*/ 1088020 h 1932972"/>
                <a:gd name="connsiteX36" fmla="*/ 1933176 w 2164670"/>
                <a:gd name="connsiteY36" fmla="*/ 1111170 h 1932972"/>
                <a:gd name="connsiteX37" fmla="*/ 1956326 w 2164670"/>
                <a:gd name="connsiteY37" fmla="*/ 1180618 h 1932972"/>
                <a:gd name="connsiteX38" fmla="*/ 1979475 w 2164670"/>
                <a:gd name="connsiteY38" fmla="*/ 1215342 h 1932972"/>
                <a:gd name="connsiteX39" fmla="*/ 1991050 w 2164670"/>
                <a:gd name="connsiteY39" fmla="*/ 1250066 h 1932972"/>
                <a:gd name="connsiteX40" fmla="*/ 2037348 w 2164670"/>
                <a:gd name="connsiteY40" fmla="*/ 1319514 h 1932972"/>
                <a:gd name="connsiteX41" fmla="*/ 2072072 w 2164670"/>
                <a:gd name="connsiteY41" fmla="*/ 1423686 h 1932972"/>
                <a:gd name="connsiteX42" fmla="*/ 2083647 w 2164670"/>
                <a:gd name="connsiteY42" fmla="*/ 1458410 h 1932972"/>
                <a:gd name="connsiteX43" fmla="*/ 2106797 w 2164670"/>
                <a:gd name="connsiteY43" fmla="*/ 1481560 h 1932972"/>
                <a:gd name="connsiteX44" fmla="*/ 2118371 w 2164670"/>
                <a:gd name="connsiteY44" fmla="*/ 1516284 h 1932972"/>
                <a:gd name="connsiteX45" fmla="*/ 2129946 w 2164670"/>
                <a:gd name="connsiteY45" fmla="*/ 1620456 h 1932972"/>
                <a:gd name="connsiteX46" fmla="*/ 2153095 w 2164670"/>
                <a:gd name="connsiteY46" fmla="*/ 1655180 h 1932972"/>
                <a:gd name="connsiteX47" fmla="*/ 2164670 w 2164670"/>
                <a:gd name="connsiteY47" fmla="*/ 1689904 h 1932972"/>
                <a:gd name="connsiteX48" fmla="*/ 2141521 w 2164670"/>
                <a:gd name="connsiteY48" fmla="*/ 1805651 h 1932972"/>
                <a:gd name="connsiteX49" fmla="*/ 2083647 w 2164670"/>
                <a:gd name="connsiteY49" fmla="*/ 1851949 h 1932972"/>
                <a:gd name="connsiteX50" fmla="*/ 2048923 w 2164670"/>
                <a:gd name="connsiteY50" fmla="*/ 1863524 h 1932972"/>
                <a:gd name="connsiteX51" fmla="*/ 1875303 w 2164670"/>
                <a:gd name="connsiteY51" fmla="*/ 1886674 h 1932972"/>
                <a:gd name="connsiteX52" fmla="*/ 1817429 w 2164670"/>
                <a:gd name="connsiteY52" fmla="*/ 1898248 h 1932972"/>
                <a:gd name="connsiteX53" fmla="*/ 1747981 w 2164670"/>
                <a:gd name="connsiteY53" fmla="*/ 1921398 h 1932972"/>
                <a:gd name="connsiteX54" fmla="*/ 1701683 w 2164670"/>
                <a:gd name="connsiteY54" fmla="*/ 1932972 h 1932972"/>
                <a:gd name="connsiteX55" fmla="*/ 1377591 w 2164670"/>
                <a:gd name="connsiteY55" fmla="*/ 1921398 h 1932972"/>
                <a:gd name="connsiteX56" fmla="*/ 1250270 w 2164670"/>
                <a:gd name="connsiteY56" fmla="*/ 1898248 h 1932972"/>
                <a:gd name="connsiteX57" fmla="*/ 1215546 w 2164670"/>
                <a:gd name="connsiteY57" fmla="*/ 1886674 h 1932972"/>
                <a:gd name="connsiteX58" fmla="*/ 1099799 w 2164670"/>
                <a:gd name="connsiteY58" fmla="*/ 1851949 h 1932972"/>
                <a:gd name="connsiteX59" fmla="*/ 1065075 w 2164670"/>
                <a:gd name="connsiteY59" fmla="*/ 1840375 h 1932972"/>
                <a:gd name="connsiteX60" fmla="*/ 1007202 w 2164670"/>
                <a:gd name="connsiteY60" fmla="*/ 1805651 h 1932972"/>
                <a:gd name="connsiteX61" fmla="*/ 949328 w 2164670"/>
                <a:gd name="connsiteY61" fmla="*/ 1770927 h 1932972"/>
                <a:gd name="connsiteX62" fmla="*/ 903029 w 2164670"/>
                <a:gd name="connsiteY62" fmla="*/ 1724628 h 1932972"/>
                <a:gd name="connsiteX63" fmla="*/ 879880 w 2164670"/>
                <a:gd name="connsiteY63" fmla="*/ 1689904 h 1932972"/>
                <a:gd name="connsiteX64" fmla="*/ 845156 w 2164670"/>
                <a:gd name="connsiteY64" fmla="*/ 1678329 h 1932972"/>
                <a:gd name="connsiteX65" fmla="*/ 764133 w 2164670"/>
                <a:gd name="connsiteY65" fmla="*/ 1608881 h 1932972"/>
                <a:gd name="connsiteX66" fmla="*/ 740984 w 2164670"/>
                <a:gd name="connsiteY66" fmla="*/ 1574157 h 1932972"/>
                <a:gd name="connsiteX67" fmla="*/ 706260 w 2164670"/>
                <a:gd name="connsiteY67" fmla="*/ 1504709 h 1932972"/>
                <a:gd name="connsiteX68" fmla="*/ 671536 w 2164670"/>
                <a:gd name="connsiteY68" fmla="*/ 1493134 h 1932972"/>
                <a:gd name="connsiteX69" fmla="*/ 613662 w 2164670"/>
                <a:gd name="connsiteY69" fmla="*/ 1446836 h 1932972"/>
                <a:gd name="connsiteX70" fmla="*/ 590513 w 2164670"/>
                <a:gd name="connsiteY70" fmla="*/ 1423686 h 1932972"/>
                <a:gd name="connsiteX71" fmla="*/ 555789 w 2164670"/>
                <a:gd name="connsiteY71" fmla="*/ 1400537 h 1932972"/>
                <a:gd name="connsiteX72" fmla="*/ 532640 w 2164670"/>
                <a:gd name="connsiteY72" fmla="*/ 1377387 h 1932972"/>
                <a:gd name="connsiteX73" fmla="*/ 463191 w 2164670"/>
                <a:gd name="connsiteY73" fmla="*/ 1354238 h 1932972"/>
                <a:gd name="connsiteX74" fmla="*/ 428467 w 2164670"/>
                <a:gd name="connsiteY74" fmla="*/ 1331089 h 1932972"/>
                <a:gd name="connsiteX75" fmla="*/ 405318 w 2164670"/>
                <a:gd name="connsiteY75" fmla="*/ 1307939 h 1932972"/>
                <a:gd name="connsiteX76" fmla="*/ 370594 w 2164670"/>
                <a:gd name="connsiteY76" fmla="*/ 1296365 h 1932972"/>
                <a:gd name="connsiteX77" fmla="*/ 335870 w 2164670"/>
                <a:gd name="connsiteY77" fmla="*/ 1238491 h 1932972"/>
                <a:gd name="connsiteX78" fmla="*/ 324295 w 2164670"/>
                <a:gd name="connsiteY78" fmla="*/ 1203767 h 1932972"/>
                <a:gd name="connsiteX79" fmla="*/ 301146 w 2164670"/>
                <a:gd name="connsiteY79" fmla="*/ 1169043 h 1932972"/>
                <a:gd name="connsiteX80" fmla="*/ 277997 w 2164670"/>
                <a:gd name="connsiteY80" fmla="*/ 1099595 h 1932972"/>
                <a:gd name="connsiteX81" fmla="*/ 266422 w 2164670"/>
                <a:gd name="connsiteY81" fmla="*/ 1064871 h 1932972"/>
                <a:gd name="connsiteX82" fmla="*/ 254847 w 2164670"/>
                <a:gd name="connsiteY82" fmla="*/ 949124 h 1932972"/>
                <a:gd name="connsiteX83" fmla="*/ 243272 w 2164670"/>
                <a:gd name="connsiteY83" fmla="*/ 879676 h 1932972"/>
                <a:gd name="connsiteX84" fmla="*/ 231698 w 2164670"/>
                <a:gd name="connsiteY84" fmla="*/ 671332 h 1932972"/>
                <a:gd name="connsiteX85" fmla="*/ 220123 w 2164670"/>
                <a:gd name="connsiteY85" fmla="*/ 625033 h 1932972"/>
                <a:gd name="connsiteX86" fmla="*/ 162250 w 2164670"/>
                <a:gd name="connsiteY86" fmla="*/ 520861 h 1932972"/>
                <a:gd name="connsiteX87" fmla="*/ 115951 w 2164670"/>
                <a:gd name="connsiteY87" fmla="*/ 474562 h 1932972"/>
                <a:gd name="connsiteX88" fmla="*/ 81227 w 2164670"/>
                <a:gd name="connsiteY88" fmla="*/ 462987 h 1932972"/>
                <a:gd name="connsiteX89" fmla="*/ 69652 w 2164670"/>
                <a:gd name="connsiteY89" fmla="*/ 428263 h 1932972"/>
                <a:gd name="connsiteX90" fmla="*/ 11779 w 2164670"/>
                <a:gd name="connsiteY90" fmla="*/ 393539 h 1932972"/>
                <a:gd name="connsiteX91" fmla="*/ 23353 w 2164670"/>
                <a:gd name="connsiteY91" fmla="*/ 381965 h 1932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2164670" h="1932972">
                  <a:moveTo>
                    <a:pt x="23353" y="381965"/>
                  </a:moveTo>
                  <a:cubicBezTo>
                    <a:pt x="46502" y="378107"/>
                    <a:pt x="108708" y="377796"/>
                    <a:pt x="150675" y="370390"/>
                  </a:cubicBezTo>
                  <a:cubicBezTo>
                    <a:pt x="150682" y="370389"/>
                    <a:pt x="237482" y="341455"/>
                    <a:pt x="254847" y="335666"/>
                  </a:cubicBezTo>
                  <a:cubicBezTo>
                    <a:pt x="371544" y="296766"/>
                    <a:pt x="190532" y="356118"/>
                    <a:pt x="335870" y="312517"/>
                  </a:cubicBezTo>
                  <a:cubicBezTo>
                    <a:pt x="359243" y="305505"/>
                    <a:pt x="382169" y="297083"/>
                    <a:pt x="405318" y="289367"/>
                  </a:cubicBezTo>
                  <a:lnTo>
                    <a:pt x="440042" y="277793"/>
                  </a:lnTo>
                  <a:cubicBezTo>
                    <a:pt x="556760" y="238888"/>
                    <a:pt x="375699" y="298253"/>
                    <a:pt x="521065" y="254643"/>
                  </a:cubicBezTo>
                  <a:cubicBezTo>
                    <a:pt x="544437" y="247631"/>
                    <a:pt x="567364" y="239210"/>
                    <a:pt x="590513" y="231494"/>
                  </a:cubicBezTo>
                  <a:lnTo>
                    <a:pt x="659961" y="208344"/>
                  </a:lnTo>
                  <a:cubicBezTo>
                    <a:pt x="659966" y="208342"/>
                    <a:pt x="729405" y="185198"/>
                    <a:pt x="729409" y="185195"/>
                  </a:cubicBezTo>
                  <a:cubicBezTo>
                    <a:pt x="740984" y="177479"/>
                    <a:pt x="751421" y="167696"/>
                    <a:pt x="764133" y="162046"/>
                  </a:cubicBezTo>
                  <a:cubicBezTo>
                    <a:pt x="786431" y="152136"/>
                    <a:pt x="810432" y="146612"/>
                    <a:pt x="833581" y="138896"/>
                  </a:cubicBezTo>
                  <a:lnTo>
                    <a:pt x="903029" y="115747"/>
                  </a:lnTo>
                  <a:lnTo>
                    <a:pt x="1041926" y="69448"/>
                  </a:lnTo>
                  <a:lnTo>
                    <a:pt x="1076650" y="57874"/>
                  </a:lnTo>
                  <a:cubicBezTo>
                    <a:pt x="1088225" y="54016"/>
                    <a:pt x="1099410" y="48692"/>
                    <a:pt x="1111374" y="46299"/>
                  </a:cubicBezTo>
                  <a:cubicBezTo>
                    <a:pt x="1161221" y="36329"/>
                    <a:pt x="1186869" y="30553"/>
                    <a:pt x="1238695" y="23149"/>
                  </a:cubicBezTo>
                  <a:cubicBezTo>
                    <a:pt x="1269489" y="18750"/>
                    <a:pt x="1300460" y="15686"/>
                    <a:pt x="1331293" y="11575"/>
                  </a:cubicBezTo>
                  <a:lnTo>
                    <a:pt x="1412316" y="0"/>
                  </a:lnTo>
                  <a:cubicBezTo>
                    <a:pt x="1447040" y="3858"/>
                    <a:pt x="1482229" y="4723"/>
                    <a:pt x="1516488" y="11575"/>
                  </a:cubicBezTo>
                  <a:cubicBezTo>
                    <a:pt x="1616033" y="31484"/>
                    <a:pt x="1555998" y="25543"/>
                    <a:pt x="1620660" y="57874"/>
                  </a:cubicBezTo>
                  <a:cubicBezTo>
                    <a:pt x="1631573" y="63330"/>
                    <a:pt x="1643809" y="65590"/>
                    <a:pt x="1655384" y="69448"/>
                  </a:cubicBezTo>
                  <a:cubicBezTo>
                    <a:pt x="1659242" y="81023"/>
                    <a:pt x="1660682" y="93710"/>
                    <a:pt x="1666959" y="104172"/>
                  </a:cubicBezTo>
                  <a:cubicBezTo>
                    <a:pt x="1672574" y="113530"/>
                    <a:pt x="1683291" y="118800"/>
                    <a:pt x="1690108" y="127322"/>
                  </a:cubicBezTo>
                  <a:cubicBezTo>
                    <a:pt x="1748502" y="200317"/>
                    <a:pt x="1680520" y="129310"/>
                    <a:pt x="1736407" y="185195"/>
                  </a:cubicBezTo>
                  <a:cubicBezTo>
                    <a:pt x="1740265" y="196770"/>
                    <a:pt x="1744629" y="208188"/>
                    <a:pt x="1747981" y="219919"/>
                  </a:cubicBezTo>
                  <a:cubicBezTo>
                    <a:pt x="1752351" y="235215"/>
                    <a:pt x="1754985" y="250981"/>
                    <a:pt x="1759556" y="266218"/>
                  </a:cubicBezTo>
                  <a:cubicBezTo>
                    <a:pt x="1766568" y="289590"/>
                    <a:pt x="1782705" y="335666"/>
                    <a:pt x="1782705" y="335666"/>
                  </a:cubicBezTo>
                  <a:cubicBezTo>
                    <a:pt x="1786563" y="405114"/>
                    <a:pt x="1787983" y="474741"/>
                    <a:pt x="1794280" y="544010"/>
                  </a:cubicBezTo>
                  <a:cubicBezTo>
                    <a:pt x="1795720" y="559853"/>
                    <a:pt x="1802404" y="574780"/>
                    <a:pt x="1805855" y="590309"/>
                  </a:cubicBezTo>
                  <a:cubicBezTo>
                    <a:pt x="1810123" y="609514"/>
                    <a:pt x="1813910" y="628826"/>
                    <a:pt x="1817429" y="648182"/>
                  </a:cubicBezTo>
                  <a:cubicBezTo>
                    <a:pt x="1833725" y="737810"/>
                    <a:pt x="1820171" y="691131"/>
                    <a:pt x="1840579" y="752355"/>
                  </a:cubicBezTo>
                  <a:cubicBezTo>
                    <a:pt x="1844437" y="783221"/>
                    <a:pt x="1847039" y="814269"/>
                    <a:pt x="1852153" y="844952"/>
                  </a:cubicBezTo>
                  <a:cubicBezTo>
                    <a:pt x="1854768" y="860644"/>
                    <a:pt x="1860608" y="875652"/>
                    <a:pt x="1863728" y="891251"/>
                  </a:cubicBezTo>
                  <a:cubicBezTo>
                    <a:pt x="1868331" y="914264"/>
                    <a:pt x="1871105" y="937609"/>
                    <a:pt x="1875303" y="960699"/>
                  </a:cubicBezTo>
                  <a:cubicBezTo>
                    <a:pt x="1879321" y="982799"/>
                    <a:pt x="1895966" y="1073958"/>
                    <a:pt x="1910027" y="1088020"/>
                  </a:cubicBezTo>
                  <a:lnTo>
                    <a:pt x="1933176" y="1111170"/>
                  </a:lnTo>
                  <a:cubicBezTo>
                    <a:pt x="1940893" y="1134319"/>
                    <a:pt x="1942791" y="1160315"/>
                    <a:pt x="1956326" y="1180618"/>
                  </a:cubicBezTo>
                  <a:cubicBezTo>
                    <a:pt x="1964042" y="1192193"/>
                    <a:pt x="1973254" y="1202900"/>
                    <a:pt x="1979475" y="1215342"/>
                  </a:cubicBezTo>
                  <a:cubicBezTo>
                    <a:pt x="1984931" y="1226255"/>
                    <a:pt x="1985125" y="1239401"/>
                    <a:pt x="1991050" y="1250066"/>
                  </a:cubicBezTo>
                  <a:cubicBezTo>
                    <a:pt x="2004561" y="1274387"/>
                    <a:pt x="2028550" y="1293120"/>
                    <a:pt x="2037348" y="1319514"/>
                  </a:cubicBezTo>
                  <a:lnTo>
                    <a:pt x="2072072" y="1423686"/>
                  </a:lnTo>
                  <a:cubicBezTo>
                    <a:pt x="2075930" y="1435261"/>
                    <a:pt x="2075020" y="1449783"/>
                    <a:pt x="2083647" y="1458410"/>
                  </a:cubicBezTo>
                  <a:lnTo>
                    <a:pt x="2106797" y="1481560"/>
                  </a:lnTo>
                  <a:cubicBezTo>
                    <a:pt x="2110655" y="1493135"/>
                    <a:pt x="2116365" y="1504249"/>
                    <a:pt x="2118371" y="1516284"/>
                  </a:cubicBezTo>
                  <a:cubicBezTo>
                    <a:pt x="2124115" y="1550746"/>
                    <a:pt x="2121472" y="1586561"/>
                    <a:pt x="2129946" y="1620456"/>
                  </a:cubicBezTo>
                  <a:cubicBezTo>
                    <a:pt x="2133320" y="1633952"/>
                    <a:pt x="2146874" y="1642738"/>
                    <a:pt x="2153095" y="1655180"/>
                  </a:cubicBezTo>
                  <a:cubicBezTo>
                    <a:pt x="2158551" y="1666093"/>
                    <a:pt x="2160812" y="1678329"/>
                    <a:pt x="2164670" y="1689904"/>
                  </a:cubicBezTo>
                  <a:cubicBezTo>
                    <a:pt x="2162664" y="1703945"/>
                    <a:pt x="2156671" y="1780402"/>
                    <a:pt x="2141521" y="1805651"/>
                  </a:cubicBezTo>
                  <a:cubicBezTo>
                    <a:pt x="2132294" y="1821030"/>
                    <a:pt x="2097164" y="1845191"/>
                    <a:pt x="2083647" y="1851949"/>
                  </a:cubicBezTo>
                  <a:cubicBezTo>
                    <a:pt x="2072734" y="1857405"/>
                    <a:pt x="2060654" y="1860172"/>
                    <a:pt x="2048923" y="1863524"/>
                  </a:cubicBezTo>
                  <a:cubicBezTo>
                    <a:pt x="1977349" y="1883974"/>
                    <a:pt x="1975422" y="1877572"/>
                    <a:pt x="1875303" y="1886674"/>
                  </a:cubicBezTo>
                  <a:cubicBezTo>
                    <a:pt x="1856012" y="1890532"/>
                    <a:pt x="1836409" y="1893072"/>
                    <a:pt x="1817429" y="1898248"/>
                  </a:cubicBezTo>
                  <a:cubicBezTo>
                    <a:pt x="1793887" y="1904668"/>
                    <a:pt x="1771654" y="1915480"/>
                    <a:pt x="1747981" y="1921398"/>
                  </a:cubicBezTo>
                  <a:lnTo>
                    <a:pt x="1701683" y="1932972"/>
                  </a:lnTo>
                  <a:cubicBezTo>
                    <a:pt x="1593652" y="1929114"/>
                    <a:pt x="1485504" y="1927746"/>
                    <a:pt x="1377591" y="1921398"/>
                  </a:cubicBezTo>
                  <a:cubicBezTo>
                    <a:pt x="1364095" y="1920604"/>
                    <a:pt x="1267986" y="1902677"/>
                    <a:pt x="1250270" y="1898248"/>
                  </a:cubicBezTo>
                  <a:cubicBezTo>
                    <a:pt x="1238434" y="1895289"/>
                    <a:pt x="1227277" y="1890026"/>
                    <a:pt x="1215546" y="1886674"/>
                  </a:cubicBezTo>
                  <a:cubicBezTo>
                    <a:pt x="1093105" y="1851692"/>
                    <a:pt x="1264821" y="1906956"/>
                    <a:pt x="1099799" y="1851949"/>
                  </a:cubicBezTo>
                  <a:lnTo>
                    <a:pt x="1065075" y="1840375"/>
                  </a:lnTo>
                  <a:cubicBezTo>
                    <a:pt x="1006422" y="1781720"/>
                    <a:pt x="1082328" y="1850726"/>
                    <a:pt x="1007202" y="1805651"/>
                  </a:cubicBezTo>
                  <a:cubicBezTo>
                    <a:pt x="927760" y="1757987"/>
                    <a:pt x="1047694" y="1803714"/>
                    <a:pt x="949328" y="1770927"/>
                  </a:cubicBezTo>
                  <a:cubicBezTo>
                    <a:pt x="933895" y="1755494"/>
                    <a:pt x="915136" y="1742788"/>
                    <a:pt x="903029" y="1724628"/>
                  </a:cubicBezTo>
                  <a:cubicBezTo>
                    <a:pt x="895313" y="1713053"/>
                    <a:pt x="890743" y="1698594"/>
                    <a:pt x="879880" y="1689904"/>
                  </a:cubicBezTo>
                  <a:cubicBezTo>
                    <a:pt x="870353" y="1682282"/>
                    <a:pt x="856069" y="1683785"/>
                    <a:pt x="845156" y="1678329"/>
                  </a:cubicBezTo>
                  <a:cubicBezTo>
                    <a:pt x="818975" y="1665239"/>
                    <a:pt x="778373" y="1630241"/>
                    <a:pt x="764133" y="1608881"/>
                  </a:cubicBezTo>
                  <a:cubicBezTo>
                    <a:pt x="756417" y="1597306"/>
                    <a:pt x="747205" y="1586599"/>
                    <a:pt x="740984" y="1574157"/>
                  </a:cubicBezTo>
                  <a:cubicBezTo>
                    <a:pt x="727006" y="1546200"/>
                    <a:pt x="733901" y="1526822"/>
                    <a:pt x="706260" y="1504709"/>
                  </a:cubicBezTo>
                  <a:cubicBezTo>
                    <a:pt x="696733" y="1497087"/>
                    <a:pt x="683111" y="1496992"/>
                    <a:pt x="671536" y="1493134"/>
                  </a:cubicBezTo>
                  <a:cubicBezTo>
                    <a:pt x="615631" y="1437231"/>
                    <a:pt x="686681" y="1505252"/>
                    <a:pt x="613662" y="1446836"/>
                  </a:cubicBezTo>
                  <a:cubicBezTo>
                    <a:pt x="605141" y="1440019"/>
                    <a:pt x="599034" y="1430503"/>
                    <a:pt x="590513" y="1423686"/>
                  </a:cubicBezTo>
                  <a:cubicBezTo>
                    <a:pt x="579650" y="1414996"/>
                    <a:pt x="566652" y="1409227"/>
                    <a:pt x="555789" y="1400537"/>
                  </a:cubicBezTo>
                  <a:cubicBezTo>
                    <a:pt x="547268" y="1393720"/>
                    <a:pt x="542401" y="1382267"/>
                    <a:pt x="532640" y="1377387"/>
                  </a:cubicBezTo>
                  <a:cubicBezTo>
                    <a:pt x="510814" y="1366474"/>
                    <a:pt x="483495" y="1367774"/>
                    <a:pt x="463191" y="1354238"/>
                  </a:cubicBezTo>
                  <a:cubicBezTo>
                    <a:pt x="451616" y="1346522"/>
                    <a:pt x="439330" y="1339779"/>
                    <a:pt x="428467" y="1331089"/>
                  </a:cubicBezTo>
                  <a:cubicBezTo>
                    <a:pt x="419946" y="1324272"/>
                    <a:pt x="414676" y="1313554"/>
                    <a:pt x="405318" y="1307939"/>
                  </a:cubicBezTo>
                  <a:cubicBezTo>
                    <a:pt x="394856" y="1301662"/>
                    <a:pt x="382169" y="1300223"/>
                    <a:pt x="370594" y="1296365"/>
                  </a:cubicBezTo>
                  <a:cubicBezTo>
                    <a:pt x="337804" y="1197998"/>
                    <a:pt x="383535" y="1317933"/>
                    <a:pt x="335870" y="1238491"/>
                  </a:cubicBezTo>
                  <a:cubicBezTo>
                    <a:pt x="329593" y="1228029"/>
                    <a:pt x="329751" y="1214680"/>
                    <a:pt x="324295" y="1203767"/>
                  </a:cubicBezTo>
                  <a:cubicBezTo>
                    <a:pt x="318074" y="1191325"/>
                    <a:pt x="306796" y="1181755"/>
                    <a:pt x="301146" y="1169043"/>
                  </a:cubicBezTo>
                  <a:cubicBezTo>
                    <a:pt x="291236" y="1146745"/>
                    <a:pt x="285713" y="1122744"/>
                    <a:pt x="277997" y="1099595"/>
                  </a:cubicBezTo>
                  <a:lnTo>
                    <a:pt x="266422" y="1064871"/>
                  </a:lnTo>
                  <a:cubicBezTo>
                    <a:pt x="262564" y="1026289"/>
                    <a:pt x="259657" y="987599"/>
                    <a:pt x="254847" y="949124"/>
                  </a:cubicBezTo>
                  <a:cubicBezTo>
                    <a:pt x="251936" y="925837"/>
                    <a:pt x="245221" y="903064"/>
                    <a:pt x="243272" y="879676"/>
                  </a:cubicBezTo>
                  <a:cubicBezTo>
                    <a:pt x="237496" y="810361"/>
                    <a:pt x="237995" y="740601"/>
                    <a:pt x="231698" y="671332"/>
                  </a:cubicBezTo>
                  <a:cubicBezTo>
                    <a:pt x="230258" y="655489"/>
                    <a:pt x="224493" y="640329"/>
                    <a:pt x="220123" y="625033"/>
                  </a:cubicBezTo>
                  <a:cubicBezTo>
                    <a:pt x="208479" y="584280"/>
                    <a:pt x="195410" y="554021"/>
                    <a:pt x="162250" y="520861"/>
                  </a:cubicBezTo>
                  <a:cubicBezTo>
                    <a:pt x="146817" y="505428"/>
                    <a:pt x="136656" y="481464"/>
                    <a:pt x="115951" y="474562"/>
                  </a:cubicBezTo>
                  <a:lnTo>
                    <a:pt x="81227" y="462987"/>
                  </a:lnTo>
                  <a:cubicBezTo>
                    <a:pt x="77369" y="451412"/>
                    <a:pt x="78279" y="436890"/>
                    <a:pt x="69652" y="428263"/>
                  </a:cubicBezTo>
                  <a:cubicBezTo>
                    <a:pt x="0" y="358612"/>
                    <a:pt x="65536" y="474176"/>
                    <a:pt x="11779" y="393539"/>
                  </a:cubicBezTo>
                  <a:cubicBezTo>
                    <a:pt x="9639" y="390329"/>
                    <a:pt x="204" y="385823"/>
                    <a:pt x="23353" y="38196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95000"/>
                  </a:schemeClr>
                </a:gs>
                <a:gs pos="100000">
                  <a:schemeClr val="bg1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58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0041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Rotation </a:t>
            </a:r>
            <a:r>
              <a:rPr lang="en-US" dirty="0"/>
              <a:t>P</a:t>
            </a:r>
            <a:r>
              <a:rPr lang="en-US" dirty="0" smtClean="0"/>
              <a:t>ropagation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Geodesic distance [Yu et al. 2004]</a:t>
            </a:r>
          </a:p>
          <a:p>
            <a:r>
              <a:rPr lang="en-US" sz="2800" dirty="0" smtClean="0"/>
              <a:t>Harmonic field [</a:t>
            </a:r>
            <a:r>
              <a:rPr lang="en-US" sz="2800" dirty="0" err="1" smtClean="0"/>
              <a:t>Zayer</a:t>
            </a:r>
            <a:r>
              <a:rPr lang="en-US" sz="2800" dirty="0" smtClean="0"/>
              <a:t> et al. 2005]</a:t>
            </a:r>
          </a:p>
          <a:p>
            <a:r>
              <a:rPr lang="en-US" sz="2800" dirty="0" smtClean="0"/>
              <a:t>Optimization [</a:t>
            </a:r>
            <a:r>
              <a:rPr lang="en-US" sz="2800" dirty="0" err="1" smtClean="0"/>
              <a:t>Lipman</a:t>
            </a:r>
            <a:r>
              <a:rPr lang="en-US" sz="2800" dirty="0" smtClean="0"/>
              <a:t> et al. 2005, 2006]</a:t>
            </a:r>
            <a:endParaRPr lang="en-US" sz="2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0782" y="3784920"/>
            <a:ext cx="485723" cy="148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95580" y="3387761"/>
            <a:ext cx="2418547" cy="2128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8381" y="3432241"/>
            <a:ext cx="2338247" cy="208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51333" y="3479755"/>
            <a:ext cx="2374095" cy="2036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1" name="Group 10"/>
          <p:cNvGrpSpPr/>
          <p:nvPr/>
        </p:nvGrpSpPr>
        <p:grpSpPr>
          <a:xfrm>
            <a:off x="2257064" y="3796495"/>
            <a:ext cx="1215341" cy="1689904"/>
            <a:chOff x="2071869" y="4166886"/>
            <a:chExt cx="1215341" cy="1689904"/>
          </a:xfrm>
        </p:grpSpPr>
        <p:sp>
          <p:nvSpPr>
            <p:cNvPr id="12" name="Oval 11"/>
            <p:cNvSpPr/>
            <p:nvPr/>
          </p:nvSpPr>
          <p:spPr>
            <a:xfrm>
              <a:off x="2650603" y="5717894"/>
              <a:ext cx="127321" cy="12732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3159889" y="5729469"/>
              <a:ext cx="127321" cy="1273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071869" y="4166886"/>
              <a:ext cx="127321" cy="1273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029920" y="3798424"/>
            <a:ext cx="1215341" cy="1689904"/>
            <a:chOff x="2071869" y="4166886"/>
            <a:chExt cx="1215341" cy="1689904"/>
          </a:xfrm>
        </p:grpSpPr>
        <p:sp>
          <p:nvSpPr>
            <p:cNvPr id="16" name="Oval 15"/>
            <p:cNvSpPr/>
            <p:nvPr/>
          </p:nvSpPr>
          <p:spPr>
            <a:xfrm>
              <a:off x="2650603" y="5717894"/>
              <a:ext cx="127321" cy="1273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3159889" y="5729469"/>
              <a:ext cx="127321" cy="12732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071869" y="4166886"/>
              <a:ext cx="127321" cy="1273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893444" y="3833148"/>
            <a:ext cx="1215341" cy="1689904"/>
            <a:chOff x="2071869" y="4166886"/>
            <a:chExt cx="1215341" cy="1689904"/>
          </a:xfrm>
        </p:grpSpPr>
        <p:sp>
          <p:nvSpPr>
            <p:cNvPr id="20" name="Oval 19"/>
            <p:cNvSpPr/>
            <p:nvPr/>
          </p:nvSpPr>
          <p:spPr>
            <a:xfrm>
              <a:off x="2650603" y="5717894"/>
              <a:ext cx="127321" cy="1273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159889" y="5729469"/>
              <a:ext cx="127321" cy="1273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071869" y="4166886"/>
              <a:ext cx="127321" cy="12732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703898" y="5764193"/>
            <a:ext cx="161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Harmonic  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59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9584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Deformation: Common Paradigms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/>
              <a:t>Surface based deformation</a:t>
            </a:r>
          </a:p>
          <a:p>
            <a:pPr lvl="1"/>
            <a:r>
              <a:rPr lang="en-US" sz="2400" dirty="0" smtClean="0"/>
              <a:t>Optimization on the surface</a:t>
            </a:r>
          </a:p>
          <a:p>
            <a:pPr lvl="1"/>
            <a:r>
              <a:rPr lang="en-US" sz="2400" dirty="0" smtClean="0"/>
              <a:t>Physically motivated: variants of</a:t>
            </a:r>
            <a:br>
              <a:rPr lang="en-US" sz="2400" dirty="0" smtClean="0"/>
            </a:br>
            <a:r>
              <a:rPr lang="en-US" sz="2400" dirty="0" smtClean="0"/>
              <a:t>elastic energy minimization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Space deformation</a:t>
            </a:r>
          </a:p>
          <a:p>
            <a:pPr lvl="1"/>
            <a:r>
              <a:rPr lang="en-US" sz="2400" dirty="0" smtClean="0"/>
              <a:t>Deforms some 2D/3D space using a </a:t>
            </a:r>
            <a:r>
              <a:rPr lang="en-US" sz="2400" i="1" dirty="0" smtClean="0"/>
              <a:t>cage</a:t>
            </a:r>
          </a:p>
          <a:p>
            <a:pPr lvl="1"/>
            <a:r>
              <a:rPr lang="en-US" sz="2400" dirty="0" smtClean="0"/>
              <a:t>Deformation propagation to all points in the space</a:t>
            </a:r>
          </a:p>
          <a:p>
            <a:pPr lvl="1"/>
            <a:r>
              <a:rPr lang="en-US" sz="2400" dirty="0" smtClean="0"/>
              <a:t>Independent of shape representation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8146" y="1269887"/>
            <a:ext cx="3199357" cy="1985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7676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Harmonic Fields on Meshes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Scalar function, attains 1 on the active handle, 0 on the static handles</a:t>
            </a:r>
          </a:p>
          <a:p>
            <a:r>
              <a:rPr lang="en-US" sz="2400" dirty="0" smtClean="0"/>
              <a:t>Smooth in-between, no local </a:t>
            </a:r>
            <a:r>
              <a:rPr lang="en-US" sz="2400" dirty="0" err="1" smtClean="0"/>
              <a:t>extrema</a:t>
            </a:r>
            <a:endParaRPr lang="en-US" sz="2400" dirty="0" smtClean="0"/>
          </a:p>
          <a:p>
            <a:r>
              <a:rPr lang="en-US" sz="2400" dirty="0" smtClean="0"/>
              <a:t>Solve:</a:t>
            </a:r>
          </a:p>
          <a:p>
            <a:pPr algn="ctr">
              <a:buNone/>
            </a:pPr>
            <a:r>
              <a:rPr lang="en-US" sz="2400" dirty="0" smtClean="0"/>
              <a:t>	</a:t>
            </a:r>
            <a:r>
              <a:rPr lang="en-US" sz="2400" dirty="0" smtClean="0">
                <a:sym typeface="Symbol"/>
              </a:rPr>
              <a:t>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400" dirty="0" smtClean="0"/>
              <a:t>	with constraints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i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= 1</a:t>
            </a:r>
            <a:r>
              <a:rPr lang="en-US" sz="2400" dirty="0" smtClean="0"/>
              <a:t> on active handle, </a:t>
            </a:r>
            <a:br>
              <a:rPr lang="en-US" sz="2400" dirty="0" smtClean="0"/>
            </a:b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400" i="1" baseline="-25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i="1" baseline="-25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= 0 </a:t>
            </a:r>
            <a:r>
              <a:rPr lang="en-US" sz="2400" dirty="0" smtClean="0"/>
              <a:t>on static handle</a:t>
            </a:r>
            <a:endParaRPr lang="en-US" sz="2400" dirty="0"/>
          </a:p>
        </p:txBody>
      </p:sp>
      <p:sp>
        <p:nvSpPr>
          <p:cNvPr id="26" name="Rectangle 25"/>
          <p:cNvSpPr/>
          <p:nvPr/>
        </p:nvSpPr>
        <p:spPr>
          <a:xfrm>
            <a:off x="6476788" y="3976177"/>
            <a:ext cx="2164465" cy="2106593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1"/>
              </a:gs>
              <a:gs pos="100000">
                <a:srgbClr val="000000">
                  <a:tint val="23500"/>
                  <a:satMod val="160000"/>
                </a:srgbClr>
              </a:gs>
            </a:gsLst>
            <a:lin ang="5400000" scaled="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297016" y="5052623"/>
            <a:ext cx="28783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Example: in this simple case,</a:t>
            </a:r>
            <a:br>
              <a:rPr lang="en-US" dirty="0" smtClean="0"/>
            </a:br>
            <a:r>
              <a:rPr lang="en-US" dirty="0" smtClean="0"/>
              <a:t>the harmonic field is a just a </a:t>
            </a:r>
            <a:br>
              <a:rPr lang="en-US" dirty="0" smtClean="0"/>
            </a:br>
            <a:r>
              <a:rPr lang="en-US" dirty="0" smtClean="0"/>
              <a:t>linear ramp</a:t>
            </a:r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6453638" y="3976177"/>
            <a:ext cx="2264601" cy="2895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8054983" y="3794406"/>
            <a:ext cx="686406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i="1" baseline="-25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= 1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6432419" y="6084698"/>
            <a:ext cx="2264601" cy="289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8068488" y="5821906"/>
            <a:ext cx="686406" cy="36933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i="1" baseline="-25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= 0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548" y="2941434"/>
            <a:ext cx="1397000" cy="3556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60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4568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Rotation Propagation w/Harmonic Fields</a:t>
            </a:r>
            <a:endParaRPr lang="en-US" sz="3200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2"/>
          <a:srcRect t="16985"/>
          <a:stretch/>
        </p:blipFill>
        <p:spPr bwMode="auto">
          <a:xfrm>
            <a:off x="580454" y="1343860"/>
            <a:ext cx="2546027" cy="1749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5430" y="1437289"/>
            <a:ext cx="964125" cy="1662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1247" y="1379415"/>
            <a:ext cx="643421" cy="179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9789" y="1205796"/>
            <a:ext cx="1200790" cy="2050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85233" y="3439712"/>
            <a:ext cx="1367878" cy="2281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9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88650" y="3578607"/>
            <a:ext cx="767644" cy="214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80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03302" y="3381829"/>
            <a:ext cx="1319801" cy="2276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81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43369" y="3473643"/>
            <a:ext cx="2066804" cy="2348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561624" y="5737791"/>
            <a:ext cx="2381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Why does this happen?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61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6838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Rotation Propagation w/Harmonic Fields</a:t>
            </a:r>
            <a:endParaRPr lang="en-US" sz="3600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If rotations are provided and consistent with the desired transformation, this works well</a:t>
            </a:r>
          </a:p>
          <a:p>
            <a:r>
              <a:rPr lang="en-US" sz="2400" dirty="0" smtClean="0"/>
              <a:t>However, the method is translation-insensitive (doesn’t generate rotations when there are none provided)</a:t>
            </a:r>
            <a:endParaRPr lang="en-US" sz="2400" dirty="0"/>
          </a:p>
        </p:txBody>
      </p:sp>
      <p:pic>
        <p:nvPicPr>
          <p:cNvPr id="7" name="DancingArmadillo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6900" y="3082246"/>
            <a:ext cx="4044137" cy="303310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62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5175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earedit_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662238"/>
            <a:ext cx="288607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47" name="Picture 3" descr="earedit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662238"/>
            <a:ext cx="288607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48" name="Picture 4" descr="earedit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662238"/>
            <a:ext cx="288607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49" name="Picture 5" descr="earedit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662238"/>
            <a:ext cx="288607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50" name="Freeform 6"/>
          <p:cNvSpPr>
            <a:spLocks/>
          </p:cNvSpPr>
          <p:nvPr/>
        </p:nvSpPr>
        <p:spPr bwMode="auto">
          <a:xfrm>
            <a:off x="2305050" y="3794125"/>
            <a:ext cx="1047750" cy="1930400"/>
          </a:xfrm>
          <a:custGeom>
            <a:avLst/>
            <a:gdLst>
              <a:gd name="T0" fmla="*/ 660 w 660"/>
              <a:gd name="T1" fmla="*/ 1216 h 1216"/>
              <a:gd name="T2" fmla="*/ 522 w 660"/>
              <a:gd name="T3" fmla="*/ 1168 h 1216"/>
              <a:gd name="T4" fmla="*/ 387 w 660"/>
              <a:gd name="T5" fmla="*/ 1075 h 1216"/>
              <a:gd name="T6" fmla="*/ 231 w 660"/>
              <a:gd name="T7" fmla="*/ 928 h 1216"/>
              <a:gd name="T8" fmla="*/ 111 w 660"/>
              <a:gd name="T9" fmla="*/ 796 h 1216"/>
              <a:gd name="T10" fmla="*/ 39 w 660"/>
              <a:gd name="T11" fmla="*/ 664 h 1216"/>
              <a:gd name="T12" fmla="*/ 3 w 660"/>
              <a:gd name="T13" fmla="*/ 475 h 1216"/>
              <a:gd name="T14" fmla="*/ 21 w 660"/>
              <a:gd name="T15" fmla="*/ 298 h 1216"/>
              <a:gd name="T16" fmla="*/ 90 w 660"/>
              <a:gd name="T17" fmla="*/ 145 h 1216"/>
              <a:gd name="T18" fmla="*/ 222 w 660"/>
              <a:gd name="T19" fmla="*/ 34 h 1216"/>
              <a:gd name="T20" fmla="*/ 384 w 660"/>
              <a:gd name="T21" fmla="*/ 1 h 1216"/>
              <a:gd name="T22" fmla="*/ 543 w 660"/>
              <a:gd name="T23" fmla="*/ 25 h 1216"/>
              <a:gd name="T24" fmla="*/ 642 w 660"/>
              <a:gd name="T25" fmla="*/ 79 h 1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60" h="1216">
                <a:moveTo>
                  <a:pt x="660" y="1216"/>
                </a:moveTo>
                <a:cubicBezTo>
                  <a:pt x="614" y="1204"/>
                  <a:pt x="568" y="1192"/>
                  <a:pt x="522" y="1168"/>
                </a:cubicBezTo>
                <a:cubicBezTo>
                  <a:pt x="476" y="1144"/>
                  <a:pt x="436" y="1115"/>
                  <a:pt x="387" y="1075"/>
                </a:cubicBezTo>
                <a:cubicBezTo>
                  <a:pt x="338" y="1035"/>
                  <a:pt x="277" y="975"/>
                  <a:pt x="231" y="928"/>
                </a:cubicBezTo>
                <a:cubicBezTo>
                  <a:pt x="185" y="881"/>
                  <a:pt x="143" y="840"/>
                  <a:pt x="111" y="796"/>
                </a:cubicBezTo>
                <a:cubicBezTo>
                  <a:pt x="79" y="752"/>
                  <a:pt x="57" y="717"/>
                  <a:pt x="39" y="664"/>
                </a:cubicBezTo>
                <a:cubicBezTo>
                  <a:pt x="21" y="611"/>
                  <a:pt x="6" y="536"/>
                  <a:pt x="3" y="475"/>
                </a:cubicBezTo>
                <a:cubicBezTo>
                  <a:pt x="0" y="414"/>
                  <a:pt x="7" y="353"/>
                  <a:pt x="21" y="298"/>
                </a:cubicBezTo>
                <a:cubicBezTo>
                  <a:pt x="35" y="243"/>
                  <a:pt x="56" y="189"/>
                  <a:pt x="90" y="145"/>
                </a:cubicBezTo>
                <a:cubicBezTo>
                  <a:pt x="124" y="101"/>
                  <a:pt x="173" y="58"/>
                  <a:pt x="222" y="34"/>
                </a:cubicBezTo>
                <a:cubicBezTo>
                  <a:pt x="271" y="10"/>
                  <a:pt x="331" y="2"/>
                  <a:pt x="384" y="1"/>
                </a:cubicBezTo>
                <a:cubicBezTo>
                  <a:pt x="437" y="0"/>
                  <a:pt x="500" y="12"/>
                  <a:pt x="543" y="25"/>
                </a:cubicBezTo>
                <a:cubicBezTo>
                  <a:pt x="586" y="38"/>
                  <a:pt x="615" y="59"/>
                  <a:pt x="642" y="79"/>
                </a:cubicBezTo>
              </a:path>
            </a:pathLst>
          </a:custGeom>
          <a:noFill/>
          <a:ln w="50800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51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>
                <a:ea typeface="SimSun" charset="0"/>
                <a:cs typeface="SimSun" charset="0"/>
              </a:rPr>
              <a:t>Sketch-based </a:t>
            </a:r>
            <a:r>
              <a:rPr lang="en-US" altLang="zh-CN" dirty="0" smtClean="0">
                <a:ea typeface="SimSun" charset="0"/>
                <a:cs typeface="SimSun" charset="0"/>
              </a:rPr>
              <a:t>Editing</a:t>
            </a:r>
            <a:br>
              <a:rPr lang="en-US" altLang="zh-CN" dirty="0" smtClean="0">
                <a:ea typeface="SimSun" charset="0"/>
                <a:cs typeface="SimSun" charset="0"/>
              </a:rPr>
            </a:br>
            <a:r>
              <a:rPr lang="en-US" altLang="zh-CN" sz="2200" dirty="0" err="1" smtClean="0">
                <a:ea typeface="SimSun" charset="0"/>
                <a:cs typeface="SimSun" charset="0"/>
              </a:rPr>
              <a:t>Nealen</a:t>
            </a:r>
            <a:r>
              <a:rPr lang="en-US" altLang="zh-CN" sz="2200" dirty="0" smtClean="0">
                <a:ea typeface="SimSun" charset="0"/>
                <a:cs typeface="SimSun" charset="0"/>
              </a:rPr>
              <a:t> et al. 2005</a:t>
            </a:r>
            <a:endParaRPr lang="en-US" altLang="zh-CN" dirty="0">
              <a:ea typeface="SimSun" charset="0"/>
              <a:cs typeface="SimSun" charset="0"/>
            </a:endParaRPr>
          </a:p>
        </p:txBody>
      </p:sp>
      <p:sp>
        <p:nvSpPr>
          <p:cNvPr id="134160" name="Rectangle 1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600" dirty="0" smtClean="0">
                <a:ea typeface="SimSun" charset="0"/>
                <a:cs typeface="SimSun" charset="0"/>
              </a:rPr>
              <a:t>Can </a:t>
            </a:r>
            <a:r>
              <a:rPr lang="en-US" altLang="zh-CN" sz="2600" dirty="0">
                <a:ea typeface="SimSun" charset="0"/>
                <a:cs typeface="SimSun" charset="0"/>
              </a:rPr>
              <a:t>use curves as </a:t>
            </a:r>
            <a:r>
              <a:rPr lang="en-US" altLang="zh-CN" sz="2600" dirty="0" smtClean="0">
                <a:ea typeface="SimSun" charset="0"/>
                <a:cs typeface="SimSun" charset="0"/>
              </a:rPr>
              <a:t>handles in e.g. </a:t>
            </a:r>
            <a:r>
              <a:rPr lang="en-US" altLang="zh-CN" sz="2600" dirty="0" err="1" smtClean="0">
                <a:ea typeface="SimSun" charset="0"/>
                <a:cs typeface="SimSun" charset="0"/>
              </a:rPr>
              <a:t>Laplacian</a:t>
            </a:r>
            <a:r>
              <a:rPr lang="en-US" altLang="zh-CN" sz="2600" dirty="0" smtClean="0">
                <a:ea typeface="SimSun" charset="0"/>
                <a:cs typeface="SimSun" charset="0"/>
              </a:rPr>
              <a:t> Editing </a:t>
            </a:r>
            <a:endParaRPr lang="en-US" altLang="zh-CN" sz="2600" dirty="0">
              <a:ea typeface="SimSun" charset="0"/>
              <a:cs typeface="SimSun" charset="0"/>
            </a:endParaRPr>
          </a:p>
          <a:p>
            <a:r>
              <a:rPr lang="en-US" altLang="zh-CN" sz="2600" dirty="0">
                <a:solidFill>
                  <a:schemeClr val="hlink"/>
                </a:solidFill>
                <a:ea typeface="SimSun" charset="0"/>
                <a:cs typeface="SimSun" charset="0"/>
              </a:rPr>
              <a:t>Silhouettes</a:t>
            </a:r>
            <a:r>
              <a:rPr lang="en-US" altLang="zh-CN" sz="2600" dirty="0">
                <a:ea typeface="SimSun" charset="0"/>
                <a:cs typeface="SimSun" charset="0"/>
              </a:rPr>
              <a:t> are intuitive curves to reshape</a:t>
            </a:r>
          </a:p>
        </p:txBody>
      </p:sp>
      <p:sp>
        <p:nvSpPr>
          <p:cNvPr id="134152" name="Freeform 8"/>
          <p:cNvSpPr>
            <a:spLocks/>
          </p:cNvSpPr>
          <p:nvPr/>
        </p:nvSpPr>
        <p:spPr bwMode="auto">
          <a:xfrm>
            <a:off x="2233613" y="5257800"/>
            <a:ext cx="1262062" cy="571500"/>
          </a:xfrm>
          <a:custGeom>
            <a:avLst/>
            <a:gdLst>
              <a:gd name="T0" fmla="*/ 795 w 795"/>
              <a:gd name="T1" fmla="*/ 288 h 360"/>
              <a:gd name="T2" fmla="*/ 504 w 795"/>
              <a:gd name="T3" fmla="*/ 357 h 360"/>
              <a:gd name="T4" fmla="*/ 183 w 795"/>
              <a:gd name="T5" fmla="*/ 267 h 360"/>
              <a:gd name="T6" fmla="*/ 0 w 795"/>
              <a:gd name="T7" fmla="*/ 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5" h="360">
                <a:moveTo>
                  <a:pt x="795" y="288"/>
                </a:moveTo>
                <a:cubicBezTo>
                  <a:pt x="700" y="324"/>
                  <a:pt x="606" y="360"/>
                  <a:pt x="504" y="357"/>
                </a:cubicBezTo>
                <a:cubicBezTo>
                  <a:pt x="402" y="354"/>
                  <a:pt x="267" y="326"/>
                  <a:pt x="183" y="267"/>
                </a:cubicBezTo>
                <a:cubicBezTo>
                  <a:pt x="99" y="208"/>
                  <a:pt x="49" y="104"/>
                  <a:pt x="0" y="0"/>
                </a:cubicBezTo>
              </a:path>
            </a:pathLst>
          </a:cu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53" name="Freeform 9"/>
          <p:cNvSpPr>
            <a:spLocks/>
          </p:cNvSpPr>
          <p:nvPr/>
        </p:nvSpPr>
        <p:spPr bwMode="auto">
          <a:xfrm>
            <a:off x="2041525" y="3267075"/>
            <a:ext cx="192088" cy="1990725"/>
          </a:xfrm>
          <a:custGeom>
            <a:avLst/>
            <a:gdLst>
              <a:gd name="T0" fmla="*/ 121 w 121"/>
              <a:gd name="T1" fmla="*/ 1254 h 1254"/>
              <a:gd name="T2" fmla="*/ 31 w 121"/>
              <a:gd name="T3" fmla="*/ 978 h 1254"/>
              <a:gd name="T4" fmla="*/ 1 w 121"/>
              <a:gd name="T5" fmla="*/ 678 h 1254"/>
              <a:gd name="T6" fmla="*/ 40 w 121"/>
              <a:gd name="T7" fmla="*/ 177 h 1254"/>
              <a:gd name="T8" fmla="*/ 82 w 121"/>
              <a:gd name="T9" fmla="*/ 0 h 1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1" h="1254">
                <a:moveTo>
                  <a:pt x="121" y="1254"/>
                </a:moveTo>
                <a:cubicBezTo>
                  <a:pt x="86" y="1164"/>
                  <a:pt x="51" y="1074"/>
                  <a:pt x="31" y="978"/>
                </a:cubicBezTo>
                <a:cubicBezTo>
                  <a:pt x="11" y="882"/>
                  <a:pt x="0" y="811"/>
                  <a:pt x="1" y="678"/>
                </a:cubicBezTo>
                <a:cubicBezTo>
                  <a:pt x="2" y="545"/>
                  <a:pt x="26" y="290"/>
                  <a:pt x="40" y="177"/>
                </a:cubicBezTo>
                <a:cubicBezTo>
                  <a:pt x="54" y="64"/>
                  <a:pt x="68" y="32"/>
                  <a:pt x="82" y="0"/>
                </a:cubicBezTo>
              </a:path>
            </a:pathLst>
          </a:cu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54" name="Freeform 10"/>
          <p:cNvSpPr>
            <a:spLocks/>
          </p:cNvSpPr>
          <p:nvPr/>
        </p:nvSpPr>
        <p:spPr bwMode="auto">
          <a:xfrm>
            <a:off x="2162175" y="3251200"/>
            <a:ext cx="1023938" cy="649288"/>
          </a:xfrm>
          <a:custGeom>
            <a:avLst/>
            <a:gdLst>
              <a:gd name="T0" fmla="*/ 0 w 645"/>
              <a:gd name="T1" fmla="*/ 16 h 409"/>
              <a:gd name="T2" fmla="*/ 42 w 645"/>
              <a:gd name="T3" fmla="*/ 13 h 409"/>
              <a:gd name="T4" fmla="*/ 159 w 645"/>
              <a:gd name="T5" fmla="*/ 97 h 409"/>
              <a:gd name="T6" fmla="*/ 342 w 645"/>
              <a:gd name="T7" fmla="*/ 256 h 409"/>
              <a:gd name="T8" fmla="*/ 645 w 645"/>
              <a:gd name="T9" fmla="*/ 409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5" h="409">
                <a:moveTo>
                  <a:pt x="0" y="16"/>
                </a:moveTo>
                <a:cubicBezTo>
                  <a:pt x="8" y="8"/>
                  <a:pt x="16" y="0"/>
                  <a:pt x="42" y="13"/>
                </a:cubicBezTo>
                <a:cubicBezTo>
                  <a:pt x="68" y="26"/>
                  <a:pt x="109" y="56"/>
                  <a:pt x="159" y="97"/>
                </a:cubicBezTo>
                <a:cubicBezTo>
                  <a:pt x="209" y="138"/>
                  <a:pt x="261" y="204"/>
                  <a:pt x="342" y="256"/>
                </a:cubicBezTo>
                <a:cubicBezTo>
                  <a:pt x="423" y="308"/>
                  <a:pt x="534" y="358"/>
                  <a:pt x="645" y="409"/>
                </a:cubicBezTo>
              </a:path>
            </a:pathLst>
          </a:cu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55" name="Freeform 11"/>
          <p:cNvSpPr>
            <a:spLocks/>
          </p:cNvSpPr>
          <p:nvPr/>
        </p:nvSpPr>
        <p:spPr bwMode="auto">
          <a:xfrm>
            <a:off x="2185988" y="2724150"/>
            <a:ext cx="1128712" cy="1204913"/>
          </a:xfrm>
          <a:custGeom>
            <a:avLst/>
            <a:gdLst>
              <a:gd name="T0" fmla="*/ 711 w 711"/>
              <a:gd name="T1" fmla="*/ 759 h 759"/>
              <a:gd name="T2" fmla="*/ 360 w 711"/>
              <a:gd name="T3" fmla="*/ 555 h 759"/>
              <a:gd name="T4" fmla="*/ 183 w 711"/>
              <a:gd name="T5" fmla="*/ 300 h 759"/>
              <a:gd name="T6" fmla="*/ 93 w 711"/>
              <a:gd name="T7" fmla="*/ 57 h 759"/>
              <a:gd name="T8" fmla="*/ 0 w 711"/>
              <a:gd name="T9" fmla="*/ 0 h 7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11" h="759">
                <a:moveTo>
                  <a:pt x="711" y="759"/>
                </a:moveTo>
                <a:cubicBezTo>
                  <a:pt x="579" y="695"/>
                  <a:pt x="448" y="631"/>
                  <a:pt x="360" y="555"/>
                </a:cubicBezTo>
                <a:cubicBezTo>
                  <a:pt x="272" y="479"/>
                  <a:pt x="227" y="383"/>
                  <a:pt x="183" y="300"/>
                </a:cubicBezTo>
                <a:cubicBezTo>
                  <a:pt x="139" y="217"/>
                  <a:pt x="123" y="107"/>
                  <a:pt x="93" y="57"/>
                </a:cubicBezTo>
                <a:cubicBezTo>
                  <a:pt x="63" y="7"/>
                  <a:pt x="31" y="3"/>
                  <a:pt x="0" y="0"/>
                </a:cubicBezTo>
              </a:path>
            </a:pathLst>
          </a:cu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56" name="Freeform 12"/>
          <p:cNvSpPr>
            <a:spLocks/>
          </p:cNvSpPr>
          <p:nvPr/>
        </p:nvSpPr>
        <p:spPr bwMode="auto">
          <a:xfrm>
            <a:off x="1398588" y="2724150"/>
            <a:ext cx="1111250" cy="3305175"/>
          </a:xfrm>
          <a:custGeom>
            <a:avLst/>
            <a:gdLst>
              <a:gd name="T0" fmla="*/ 502 w 700"/>
              <a:gd name="T1" fmla="*/ 0 h 2082"/>
              <a:gd name="T2" fmla="*/ 430 w 700"/>
              <a:gd name="T3" fmla="*/ 18 h 2082"/>
              <a:gd name="T4" fmla="*/ 346 w 700"/>
              <a:gd name="T5" fmla="*/ 96 h 2082"/>
              <a:gd name="T6" fmla="*/ 229 w 700"/>
              <a:gd name="T7" fmla="*/ 249 h 2082"/>
              <a:gd name="T8" fmla="*/ 133 w 700"/>
              <a:gd name="T9" fmla="*/ 432 h 2082"/>
              <a:gd name="T10" fmla="*/ 22 w 700"/>
              <a:gd name="T11" fmla="*/ 828 h 2082"/>
              <a:gd name="T12" fmla="*/ 22 w 700"/>
              <a:gd name="T13" fmla="*/ 1095 h 2082"/>
              <a:gd name="T14" fmla="*/ 154 w 700"/>
              <a:gd name="T15" fmla="*/ 1326 h 2082"/>
              <a:gd name="T16" fmla="*/ 355 w 700"/>
              <a:gd name="T17" fmla="*/ 1488 h 2082"/>
              <a:gd name="T18" fmla="*/ 520 w 700"/>
              <a:gd name="T19" fmla="*/ 1725 h 2082"/>
              <a:gd name="T20" fmla="*/ 592 w 700"/>
              <a:gd name="T21" fmla="*/ 1959 h 2082"/>
              <a:gd name="T22" fmla="*/ 700 w 700"/>
              <a:gd name="T23" fmla="*/ 2082 h 20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00" h="2082">
                <a:moveTo>
                  <a:pt x="502" y="0"/>
                </a:moveTo>
                <a:cubicBezTo>
                  <a:pt x="490" y="3"/>
                  <a:pt x="456" y="2"/>
                  <a:pt x="430" y="18"/>
                </a:cubicBezTo>
                <a:cubicBezTo>
                  <a:pt x="404" y="34"/>
                  <a:pt x="379" y="58"/>
                  <a:pt x="346" y="96"/>
                </a:cubicBezTo>
                <a:cubicBezTo>
                  <a:pt x="313" y="134"/>
                  <a:pt x="264" y="193"/>
                  <a:pt x="229" y="249"/>
                </a:cubicBezTo>
                <a:cubicBezTo>
                  <a:pt x="194" y="305"/>
                  <a:pt x="167" y="336"/>
                  <a:pt x="133" y="432"/>
                </a:cubicBezTo>
                <a:cubicBezTo>
                  <a:pt x="99" y="528"/>
                  <a:pt x="40" y="718"/>
                  <a:pt x="22" y="828"/>
                </a:cubicBezTo>
                <a:cubicBezTo>
                  <a:pt x="4" y="938"/>
                  <a:pt x="0" y="1012"/>
                  <a:pt x="22" y="1095"/>
                </a:cubicBezTo>
                <a:cubicBezTo>
                  <a:pt x="44" y="1178"/>
                  <a:pt x="99" y="1260"/>
                  <a:pt x="154" y="1326"/>
                </a:cubicBezTo>
                <a:cubicBezTo>
                  <a:pt x="209" y="1392"/>
                  <a:pt x="294" y="1422"/>
                  <a:pt x="355" y="1488"/>
                </a:cubicBezTo>
                <a:cubicBezTo>
                  <a:pt x="416" y="1554"/>
                  <a:pt x="481" y="1647"/>
                  <a:pt x="520" y="1725"/>
                </a:cubicBezTo>
                <a:cubicBezTo>
                  <a:pt x="559" y="1803"/>
                  <a:pt x="562" y="1900"/>
                  <a:pt x="592" y="1959"/>
                </a:cubicBezTo>
                <a:cubicBezTo>
                  <a:pt x="622" y="2018"/>
                  <a:pt x="661" y="2050"/>
                  <a:pt x="700" y="2082"/>
                </a:cubicBezTo>
              </a:path>
            </a:pathLst>
          </a:cu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57" name="Freeform 13"/>
          <p:cNvSpPr>
            <a:spLocks/>
          </p:cNvSpPr>
          <p:nvPr/>
        </p:nvSpPr>
        <p:spPr bwMode="auto">
          <a:xfrm>
            <a:off x="2500313" y="5810250"/>
            <a:ext cx="914400" cy="325438"/>
          </a:xfrm>
          <a:custGeom>
            <a:avLst/>
            <a:gdLst>
              <a:gd name="T0" fmla="*/ 0 w 576"/>
              <a:gd name="T1" fmla="*/ 132 h 205"/>
              <a:gd name="T2" fmla="*/ 99 w 576"/>
              <a:gd name="T3" fmla="*/ 192 h 205"/>
              <a:gd name="T4" fmla="*/ 261 w 576"/>
              <a:gd name="T5" fmla="*/ 192 h 205"/>
              <a:gd name="T6" fmla="*/ 432 w 576"/>
              <a:gd name="T7" fmla="*/ 111 h 205"/>
              <a:gd name="T8" fmla="*/ 576 w 576"/>
              <a:gd name="T9" fmla="*/ 0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6" h="205">
                <a:moveTo>
                  <a:pt x="0" y="132"/>
                </a:moveTo>
                <a:cubicBezTo>
                  <a:pt x="33" y="156"/>
                  <a:pt x="56" y="182"/>
                  <a:pt x="99" y="192"/>
                </a:cubicBezTo>
                <a:cubicBezTo>
                  <a:pt x="142" y="202"/>
                  <a:pt x="206" y="205"/>
                  <a:pt x="261" y="192"/>
                </a:cubicBezTo>
                <a:cubicBezTo>
                  <a:pt x="316" y="179"/>
                  <a:pt x="379" y="143"/>
                  <a:pt x="432" y="111"/>
                </a:cubicBezTo>
                <a:cubicBezTo>
                  <a:pt x="485" y="79"/>
                  <a:pt x="546" y="23"/>
                  <a:pt x="576" y="0"/>
                </a:cubicBezTo>
              </a:path>
            </a:pathLst>
          </a:cu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58" name="Freeform 14"/>
          <p:cNvSpPr>
            <a:spLocks/>
          </p:cNvSpPr>
          <p:nvPr/>
        </p:nvSpPr>
        <p:spPr bwMode="auto">
          <a:xfrm>
            <a:off x="2152650" y="3448050"/>
            <a:ext cx="1233488" cy="481013"/>
          </a:xfrm>
          <a:custGeom>
            <a:avLst/>
            <a:gdLst>
              <a:gd name="T0" fmla="*/ 777 w 777"/>
              <a:gd name="T1" fmla="*/ 303 h 303"/>
              <a:gd name="T2" fmla="*/ 663 w 777"/>
              <a:gd name="T3" fmla="*/ 156 h 303"/>
              <a:gd name="T4" fmla="*/ 435 w 777"/>
              <a:gd name="T5" fmla="*/ 33 h 303"/>
              <a:gd name="T6" fmla="*/ 219 w 777"/>
              <a:gd name="T7" fmla="*/ 0 h 303"/>
              <a:gd name="T8" fmla="*/ 96 w 777"/>
              <a:gd name="T9" fmla="*/ 30 h 303"/>
              <a:gd name="T10" fmla="*/ 0 w 777"/>
              <a:gd name="T11" fmla="*/ 111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77" h="303">
                <a:moveTo>
                  <a:pt x="777" y="303"/>
                </a:moveTo>
                <a:cubicBezTo>
                  <a:pt x="748" y="252"/>
                  <a:pt x="720" y="201"/>
                  <a:pt x="663" y="156"/>
                </a:cubicBezTo>
                <a:cubicBezTo>
                  <a:pt x="606" y="111"/>
                  <a:pt x="509" y="59"/>
                  <a:pt x="435" y="33"/>
                </a:cubicBezTo>
                <a:cubicBezTo>
                  <a:pt x="361" y="7"/>
                  <a:pt x="275" y="0"/>
                  <a:pt x="219" y="0"/>
                </a:cubicBezTo>
                <a:cubicBezTo>
                  <a:pt x="163" y="0"/>
                  <a:pt x="132" y="12"/>
                  <a:pt x="96" y="30"/>
                </a:cubicBezTo>
                <a:cubicBezTo>
                  <a:pt x="60" y="48"/>
                  <a:pt x="30" y="79"/>
                  <a:pt x="0" y="111"/>
                </a:cubicBezTo>
              </a:path>
            </a:pathLst>
          </a:cu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59" name="Freeform 15"/>
          <p:cNvSpPr>
            <a:spLocks/>
          </p:cNvSpPr>
          <p:nvPr/>
        </p:nvSpPr>
        <p:spPr bwMode="auto">
          <a:xfrm>
            <a:off x="2073275" y="3619500"/>
            <a:ext cx="1279525" cy="2009775"/>
          </a:xfrm>
          <a:custGeom>
            <a:avLst/>
            <a:gdLst>
              <a:gd name="T0" fmla="*/ 53 w 806"/>
              <a:gd name="T1" fmla="*/ 0 h 1266"/>
              <a:gd name="T2" fmla="*/ 8 w 806"/>
              <a:gd name="T3" fmla="*/ 99 h 1266"/>
              <a:gd name="T4" fmla="*/ 8 w 806"/>
              <a:gd name="T5" fmla="*/ 258 h 1266"/>
              <a:gd name="T6" fmla="*/ 35 w 806"/>
              <a:gd name="T7" fmla="*/ 390 h 1266"/>
              <a:gd name="T8" fmla="*/ 119 w 806"/>
              <a:gd name="T9" fmla="*/ 534 h 1266"/>
              <a:gd name="T10" fmla="*/ 254 w 806"/>
              <a:gd name="T11" fmla="*/ 708 h 1266"/>
              <a:gd name="T12" fmla="*/ 533 w 806"/>
              <a:gd name="T13" fmla="*/ 1023 h 1266"/>
              <a:gd name="T14" fmla="*/ 701 w 806"/>
              <a:gd name="T15" fmla="*/ 1191 h 1266"/>
              <a:gd name="T16" fmla="*/ 806 w 806"/>
              <a:gd name="T17" fmla="*/ 1266 h 1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06" h="1266">
                <a:moveTo>
                  <a:pt x="53" y="0"/>
                </a:moveTo>
                <a:cubicBezTo>
                  <a:pt x="34" y="28"/>
                  <a:pt x="16" y="56"/>
                  <a:pt x="8" y="99"/>
                </a:cubicBezTo>
                <a:cubicBezTo>
                  <a:pt x="0" y="142"/>
                  <a:pt x="4" y="210"/>
                  <a:pt x="8" y="258"/>
                </a:cubicBezTo>
                <a:cubicBezTo>
                  <a:pt x="12" y="306"/>
                  <a:pt x="17" y="344"/>
                  <a:pt x="35" y="390"/>
                </a:cubicBezTo>
                <a:cubicBezTo>
                  <a:pt x="53" y="436"/>
                  <a:pt x="83" y="481"/>
                  <a:pt x="119" y="534"/>
                </a:cubicBezTo>
                <a:cubicBezTo>
                  <a:pt x="155" y="587"/>
                  <a:pt x="185" y="627"/>
                  <a:pt x="254" y="708"/>
                </a:cubicBezTo>
                <a:cubicBezTo>
                  <a:pt x="323" y="789"/>
                  <a:pt x="459" y="943"/>
                  <a:pt x="533" y="1023"/>
                </a:cubicBezTo>
                <a:cubicBezTo>
                  <a:pt x="607" y="1103"/>
                  <a:pt x="656" y="1151"/>
                  <a:pt x="701" y="1191"/>
                </a:cubicBezTo>
                <a:cubicBezTo>
                  <a:pt x="746" y="1231"/>
                  <a:pt x="776" y="1248"/>
                  <a:pt x="806" y="1266"/>
                </a:cubicBezTo>
              </a:path>
            </a:pathLst>
          </a:cu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63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74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34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4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23959E-6 L 0.53958 -0.28423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79" y="-1422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" fill="hold"/>
                                        <p:tgtEl>
                                          <p:spTgt spid="1341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34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34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4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23959E-6 L 0.53802 -0.0377 " pathEditMode="relative" rAng="0" ptsTypes="AA">
                                      <p:cBhvr>
                                        <p:cTn id="76" dur="5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92" y="-189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500" fill="hold"/>
                                        <p:tgtEl>
                                          <p:spTgt spid="13414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134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34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34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23959E-6 L 0.53941 0.18756 " pathEditMode="relative" rAng="0" ptsTypes="AA">
                                      <p:cBhvr>
                                        <p:cTn id="116" dur="500" fill="hold"/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936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500" fill="hold"/>
                                        <p:tgtEl>
                                          <p:spTgt spid="13414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0" grpId="0" animBg="1"/>
      <p:bldP spid="134150" grpId="1" animBg="1"/>
      <p:bldP spid="134150" grpId="2" animBg="1"/>
      <p:bldP spid="134150" grpId="3" animBg="1"/>
      <p:bldP spid="134150" grpId="4" animBg="1"/>
      <p:bldP spid="134150" grpId="5" animBg="1"/>
      <p:bldP spid="134152" grpId="0" animBg="1"/>
      <p:bldP spid="134152" grpId="1" animBg="1"/>
      <p:bldP spid="134153" grpId="0" animBg="1"/>
      <p:bldP spid="134153" grpId="1" animBg="1"/>
      <p:bldP spid="134154" grpId="0" animBg="1"/>
      <p:bldP spid="134154" grpId="1" animBg="1"/>
      <p:bldP spid="134155" grpId="0" animBg="1"/>
      <p:bldP spid="134155" grpId="1" animBg="1"/>
      <p:bldP spid="134156" grpId="0" animBg="1"/>
      <p:bldP spid="134156" grpId="1" animBg="1"/>
      <p:bldP spid="134157" grpId="0" animBg="1"/>
      <p:bldP spid="134157" grpId="1" animBg="1"/>
      <p:bldP spid="134158" grpId="0" animBg="1"/>
      <p:bldP spid="134158" grpId="1" animBg="1"/>
      <p:bldP spid="134159" grpId="0" animBg="1"/>
      <p:bldP spid="134159" grpId="1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32" name="Picture 128" descr="earedit_or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0113" y="2482850"/>
            <a:ext cx="2886075" cy="3597275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Silhouette Sketching</a:t>
            </a:r>
            <a:endParaRPr lang="en-US" dirty="0"/>
          </a:p>
        </p:txBody>
      </p:sp>
      <p:sp>
        <p:nvSpPr>
          <p:cNvPr id="47229" name="Rectangle 125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/>
          <a:lstStyle/>
          <a:p>
            <a:r>
              <a:rPr lang="de-DE" sz="2700"/>
              <a:t>Using silhouettes as handles</a:t>
            </a:r>
          </a:p>
          <a:p>
            <a:pPr lvl="1"/>
            <a:r>
              <a:rPr lang="de-DE" sz="2200"/>
              <a:t>Detect object space silhouette</a:t>
            </a:r>
          </a:p>
          <a:p>
            <a:pPr lvl="1"/>
            <a:r>
              <a:rPr lang="de-DE" sz="2200"/>
              <a:t>Project to screen space </a:t>
            </a:r>
            <a:br>
              <a:rPr lang="de-DE" sz="2200"/>
            </a:br>
            <a:r>
              <a:rPr lang="de-DE" sz="2200"/>
              <a:t>and parametrize [0,1]</a:t>
            </a:r>
          </a:p>
          <a:p>
            <a:pPr lvl="1"/>
            <a:r>
              <a:rPr lang="de-DE" sz="2200"/>
              <a:t>Parametrize sketch [0,1]</a:t>
            </a:r>
          </a:p>
          <a:p>
            <a:pPr lvl="1"/>
            <a:r>
              <a:rPr lang="de-DE" sz="2200"/>
              <a:t>Find correspondences</a:t>
            </a:r>
          </a:p>
        </p:txBody>
      </p:sp>
      <p:sp>
        <p:nvSpPr>
          <p:cNvPr id="47233" name="Freeform 129"/>
          <p:cNvSpPr>
            <a:spLocks/>
          </p:cNvSpPr>
          <p:nvPr/>
        </p:nvSpPr>
        <p:spPr bwMode="auto">
          <a:xfrm>
            <a:off x="5716588" y="3598863"/>
            <a:ext cx="1047750" cy="1930400"/>
          </a:xfrm>
          <a:custGeom>
            <a:avLst/>
            <a:gdLst/>
            <a:ahLst/>
            <a:cxnLst>
              <a:cxn ang="0">
                <a:pos x="660" y="1216"/>
              </a:cxn>
              <a:cxn ang="0">
                <a:pos x="522" y="1168"/>
              </a:cxn>
              <a:cxn ang="0">
                <a:pos x="387" y="1075"/>
              </a:cxn>
              <a:cxn ang="0">
                <a:pos x="231" y="928"/>
              </a:cxn>
              <a:cxn ang="0">
                <a:pos x="111" y="796"/>
              </a:cxn>
              <a:cxn ang="0">
                <a:pos x="39" y="664"/>
              </a:cxn>
              <a:cxn ang="0">
                <a:pos x="3" y="475"/>
              </a:cxn>
              <a:cxn ang="0">
                <a:pos x="21" y="298"/>
              </a:cxn>
              <a:cxn ang="0">
                <a:pos x="90" y="145"/>
              </a:cxn>
              <a:cxn ang="0">
                <a:pos x="222" y="34"/>
              </a:cxn>
              <a:cxn ang="0">
                <a:pos x="384" y="1"/>
              </a:cxn>
              <a:cxn ang="0">
                <a:pos x="543" y="25"/>
              </a:cxn>
              <a:cxn ang="0">
                <a:pos x="642" y="79"/>
              </a:cxn>
            </a:cxnLst>
            <a:rect l="0" t="0" r="r" b="b"/>
            <a:pathLst>
              <a:path w="660" h="1216">
                <a:moveTo>
                  <a:pt x="660" y="1216"/>
                </a:moveTo>
                <a:cubicBezTo>
                  <a:pt x="614" y="1204"/>
                  <a:pt x="568" y="1192"/>
                  <a:pt x="522" y="1168"/>
                </a:cubicBezTo>
                <a:cubicBezTo>
                  <a:pt x="476" y="1144"/>
                  <a:pt x="436" y="1115"/>
                  <a:pt x="387" y="1075"/>
                </a:cubicBezTo>
                <a:cubicBezTo>
                  <a:pt x="338" y="1035"/>
                  <a:pt x="277" y="975"/>
                  <a:pt x="231" y="928"/>
                </a:cubicBezTo>
                <a:cubicBezTo>
                  <a:pt x="185" y="881"/>
                  <a:pt x="143" y="840"/>
                  <a:pt x="111" y="796"/>
                </a:cubicBezTo>
                <a:cubicBezTo>
                  <a:pt x="79" y="752"/>
                  <a:pt x="57" y="717"/>
                  <a:pt x="39" y="664"/>
                </a:cubicBezTo>
                <a:cubicBezTo>
                  <a:pt x="21" y="611"/>
                  <a:pt x="6" y="536"/>
                  <a:pt x="3" y="475"/>
                </a:cubicBezTo>
                <a:cubicBezTo>
                  <a:pt x="0" y="414"/>
                  <a:pt x="7" y="353"/>
                  <a:pt x="21" y="298"/>
                </a:cubicBezTo>
                <a:cubicBezTo>
                  <a:pt x="35" y="243"/>
                  <a:pt x="56" y="189"/>
                  <a:pt x="90" y="145"/>
                </a:cubicBezTo>
                <a:cubicBezTo>
                  <a:pt x="124" y="101"/>
                  <a:pt x="173" y="58"/>
                  <a:pt x="222" y="34"/>
                </a:cubicBezTo>
                <a:cubicBezTo>
                  <a:pt x="271" y="10"/>
                  <a:pt x="331" y="2"/>
                  <a:pt x="384" y="1"/>
                </a:cubicBezTo>
                <a:cubicBezTo>
                  <a:pt x="437" y="0"/>
                  <a:pt x="500" y="12"/>
                  <a:pt x="543" y="25"/>
                </a:cubicBezTo>
                <a:cubicBezTo>
                  <a:pt x="586" y="38"/>
                  <a:pt x="615" y="59"/>
                  <a:pt x="642" y="79"/>
                </a:cubicBezTo>
              </a:path>
            </a:pathLst>
          </a:custGeom>
          <a:noFill/>
          <a:ln w="7620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234" name="Oval 130"/>
          <p:cNvSpPr>
            <a:spLocks noChangeArrowheads="1"/>
          </p:cNvSpPr>
          <p:nvPr/>
        </p:nvSpPr>
        <p:spPr bwMode="auto">
          <a:xfrm>
            <a:off x="6596063" y="3590925"/>
            <a:ext cx="201612" cy="201613"/>
          </a:xfrm>
          <a:prstGeom prst="ellipse">
            <a:avLst/>
          </a:prstGeom>
          <a:solidFill>
            <a:srgbClr val="B1E5CB"/>
          </a:solidFill>
          <a:ln w="38100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235" name="Oval 131"/>
          <p:cNvSpPr>
            <a:spLocks noChangeArrowheads="1"/>
          </p:cNvSpPr>
          <p:nvPr/>
        </p:nvSpPr>
        <p:spPr bwMode="auto">
          <a:xfrm>
            <a:off x="6164263" y="3511550"/>
            <a:ext cx="201612" cy="201613"/>
          </a:xfrm>
          <a:prstGeom prst="ellipse">
            <a:avLst/>
          </a:prstGeom>
          <a:solidFill>
            <a:srgbClr val="B1E5CB"/>
          </a:solidFill>
          <a:ln w="38100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236" name="Oval 132"/>
          <p:cNvSpPr>
            <a:spLocks noChangeArrowheads="1"/>
          </p:cNvSpPr>
          <p:nvPr/>
        </p:nvSpPr>
        <p:spPr bwMode="auto">
          <a:xfrm>
            <a:off x="5783263" y="3700463"/>
            <a:ext cx="201612" cy="201612"/>
          </a:xfrm>
          <a:prstGeom prst="ellipse">
            <a:avLst/>
          </a:prstGeom>
          <a:solidFill>
            <a:srgbClr val="B1E5CB"/>
          </a:solidFill>
          <a:ln w="38100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237" name="Oval 133"/>
          <p:cNvSpPr>
            <a:spLocks noChangeArrowheads="1"/>
          </p:cNvSpPr>
          <p:nvPr/>
        </p:nvSpPr>
        <p:spPr bwMode="auto">
          <a:xfrm>
            <a:off x="5624513" y="4125913"/>
            <a:ext cx="201612" cy="201612"/>
          </a:xfrm>
          <a:prstGeom prst="ellipse">
            <a:avLst/>
          </a:prstGeom>
          <a:solidFill>
            <a:srgbClr val="B1E5CB"/>
          </a:solidFill>
          <a:ln w="38100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238" name="Oval 134"/>
          <p:cNvSpPr>
            <a:spLocks noChangeArrowheads="1"/>
          </p:cNvSpPr>
          <p:nvPr/>
        </p:nvSpPr>
        <p:spPr bwMode="auto">
          <a:xfrm>
            <a:off x="5683250" y="4592638"/>
            <a:ext cx="201613" cy="201612"/>
          </a:xfrm>
          <a:prstGeom prst="ellipse">
            <a:avLst/>
          </a:prstGeom>
          <a:solidFill>
            <a:srgbClr val="B1E5CB"/>
          </a:solidFill>
          <a:ln w="38100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239" name="Oval 135"/>
          <p:cNvSpPr>
            <a:spLocks noChangeArrowheads="1"/>
          </p:cNvSpPr>
          <p:nvPr/>
        </p:nvSpPr>
        <p:spPr bwMode="auto">
          <a:xfrm>
            <a:off x="5942013" y="4956175"/>
            <a:ext cx="201612" cy="201613"/>
          </a:xfrm>
          <a:prstGeom prst="ellipse">
            <a:avLst/>
          </a:prstGeom>
          <a:solidFill>
            <a:srgbClr val="B1E5CB"/>
          </a:solidFill>
          <a:ln w="38100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240" name="Oval 136"/>
          <p:cNvSpPr>
            <a:spLocks noChangeArrowheads="1"/>
          </p:cNvSpPr>
          <p:nvPr/>
        </p:nvSpPr>
        <p:spPr bwMode="auto">
          <a:xfrm>
            <a:off x="6275388" y="5249863"/>
            <a:ext cx="201612" cy="201612"/>
          </a:xfrm>
          <a:prstGeom prst="ellipse">
            <a:avLst/>
          </a:prstGeom>
          <a:solidFill>
            <a:srgbClr val="B1E5CB"/>
          </a:solidFill>
          <a:ln w="38100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241" name="Oval 137"/>
          <p:cNvSpPr>
            <a:spLocks noChangeArrowheads="1"/>
          </p:cNvSpPr>
          <p:nvPr/>
        </p:nvSpPr>
        <p:spPr bwMode="auto">
          <a:xfrm>
            <a:off x="6692900" y="5443538"/>
            <a:ext cx="201613" cy="201612"/>
          </a:xfrm>
          <a:prstGeom prst="ellipse">
            <a:avLst/>
          </a:prstGeom>
          <a:solidFill>
            <a:srgbClr val="B1E5CB"/>
          </a:solidFill>
          <a:ln w="38100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244" name="Freeform 140"/>
          <p:cNvSpPr>
            <a:spLocks/>
          </p:cNvSpPr>
          <p:nvPr/>
        </p:nvSpPr>
        <p:spPr bwMode="auto">
          <a:xfrm>
            <a:off x="5559425" y="2946400"/>
            <a:ext cx="1130300" cy="609600"/>
          </a:xfrm>
          <a:custGeom>
            <a:avLst/>
            <a:gdLst/>
            <a:ahLst/>
            <a:cxnLst>
              <a:cxn ang="0">
                <a:pos x="0" y="30"/>
              </a:cxn>
              <a:cxn ang="0">
                <a:pos x="54" y="16"/>
              </a:cxn>
              <a:cxn ang="0">
                <a:pos x="164" y="128"/>
              </a:cxn>
              <a:cxn ang="0">
                <a:pos x="378" y="271"/>
              </a:cxn>
              <a:cxn ang="0">
                <a:pos x="712" y="384"/>
              </a:cxn>
            </a:cxnLst>
            <a:rect l="0" t="0" r="r" b="b"/>
            <a:pathLst>
              <a:path w="712" h="384">
                <a:moveTo>
                  <a:pt x="0" y="30"/>
                </a:moveTo>
                <a:cubicBezTo>
                  <a:pt x="9" y="28"/>
                  <a:pt x="27" y="0"/>
                  <a:pt x="54" y="16"/>
                </a:cubicBezTo>
                <a:cubicBezTo>
                  <a:pt x="81" y="32"/>
                  <a:pt x="110" y="86"/>
                  <a:pt x="164" y="128"/>
                </a:cubicBezTo>
                <a:cubicBezTo>
                  <a:pt x="218" y="170"/>
                  <a:pt x="287" y="228"/>
                  <a:pt x="378" y="271"/>
                </a:cubicBezTo>
                <a:cubicBezTo>
                  <a:pt x="469" y="314"/>
                  <a:pt x="643" y="361"/>
                  <a:pt x="712" y="384"/>
                </a:cubicBezTo>
              </a:path>
            </a:pathLst>
          </a:custGeom>
          <a:noFill/>
          <a:ln w="76200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243" name="Freeform 139"/>
          <p:cNvSpPr>
            <a:spLocks/>
          </p:cNvSpPr>
          <p:nvPr/>
        </p:nvSpPr>
        <p:spPr bwMode="auto">
          <a:xfrm>
            <a:off x="5365750" y="2984500"/>
            <a:ext cx="206375" cy="2033588"/>
          </a:xfrm>
          <a:custGeom>
            <a:avLst/>
            <a:gdLst/>
            <a:ahLst/>
            <a:cxnLst>
              <a:cxn ang="0">
                <a:pos x="107" y="1281"/>
              </a:cxn>
              <a:cxn ang="0">
                <a:pos x="38" y="1050"/>
              </a:cxn>
              <a:cxn ang="0">
                <a:pos x="0" y="702"/>
              </a:cxn>
              <a:cxn ang="0">
                <a:pos x="38" y="164"/>
              </a:cxn>
              <a:cxn ang="0">
                <a:pos x="130" y="0"/>
              </a:cxn>
            </a:cxnLst>
            <a:rect l="0" t="0" r="r" b="b"/>
            <a:pathLst>
              <a:path w="130" h="1281">
                <a:moveTo>
                  <a:pt x="107" y="1281"/>
                </a:moveTo>
                <a:cubicBezTo>
                  <a:pt x="96" y="1243"/>
                  <a:pt x="56" y="1146"/>
                  <a:pt x="38" y="1050"/>
                </a:cubicBezTo>
                <a:cubicBezTo>
                  <a:pt x="20" y="954"/>
                  <a:pt x="0" y="850"/>
                  <a:pt x="0" y="702"/>
                </a:cubicBezTo>
                <a:cubicBezTo>
                  <a:pt x="0" y="554"/>
                  <a:pt x="16" y="281"/>
                  <a:pt x="38" y="164"/>
                </a:cubicBezTo>
                <a:cubicBezTo>
                  <a:pt x="60" y="47"/>
                  <a:pt x="111" y="34"/>
                  <a:pt x="130" y="0"/>
                </a:cubicBezTo>
              </a:path>
            </a:pathLst>
          </a:custGeom>
          <a:noFill/>
          <a:ln w="76200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242" name="Freeform 138"/>
          <p:cNvSpPr>
            <a:spLocks/>
          </p:cNvSpPr>
          <p:nvPr/>
        </p:nvSpPr>
        <p:spPr bwMode="auto">
          <a:xfrm>
            <a:off x="5524500" y="4997450"/>
            <a:ext cx="1190625" cy="642938"/>
          </a:xfrm>
          <a:custGeom>
            <a:avLst/>
            <a:gdLst/>
            <a:ahLst/>
            <a:cxnLst>
              <a:cxn ang="0">
                <a:pos x="750" y="386"/>
              </a:cxn>
              <a:cxn ang="0">
                <a:pos x="508" y="382"/>
              </a:cxn>
              <a:cxn ang="0">
                <a:pos x="144" y="248"/>
              </a:cxn>
              <a:cxn ang="0">
                <a:pos x="0" y="0"/>
              </a:cxn>
            </a:cxnLst>
            <a:rect l="0" t="0" r="r" b="b"/>
            <a:pathLst>
              <a:path w="750" h="405">
                <a:moveTo>
                  <a:pt x="750" y="386"/>
                </a:moveTo>
                <a:cubicBezTo>
                  <a:pt x="709" y="385"/>
                  <a:pt x="609" y="405"/>
                  <a:pt x="508" y="382"/>
                </a:cubicBezTo>
                <a:cubicBezTo>
                  <a:pt x="407" y="359"/>
                  <a:pt x="229" y="312"/>
                  <a:pt x="144" y="248"/>
                </a:cubicBezTo>
                <a:cubicBezTo>
                  <a:pt x="59" y="184"/>
                  <a:pt x="30" y="52"/>
                  <a:pt x="0" y="0"/>
                </a:cubicBezTo>
              </a:path>
            </a:pathLst>
          </a:custGeom>
          <a:noFill/>
          <a:ln w="76200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247" name="Oval 143"/>
          <p:cNvSpPr>
            <a:spLocks noChangeArrowheads="1"/>
          </p:cNvSpPr>
          <p:nvPr/>
        </p:nvSpPr>
        <p:spPr bwMode="auto">
          <a:xfrm>
            <a:off x="5516563" y="2870200"/>
            <a:ext cx="201612" cy="201613"/>
          </a:xfrm>
          <a:prstGeom prst="ellipse">
            <a:avLst/>
          </a:prstGeom>
          <a:solidFill>
            <a:srgbClr val="59FF59"/>
          </a:solidFill>
          <a:ln w="38100">
            <a:solidFill>
              <a:srgbClr val="3399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246" name="Oval 142"/>
          <p:cNvSpPr>
            <a:spLocks noChangeArrowheads="1"/>
          </p:cNvSpPr>
          <p:nvPr/>
        </p:nvSpPr>
        <p:spPr bwMode="auto">
          <a:xfrm>
            <a:off x="6015038" y="3238500"/>
            <a:ext cx="201612" cy="201613"/>
          </a:xfrm>
          <a:prstGeom prst="ellipse">
            <a:avLst/>
          </a:prstGeom>
          <a:solidFill>
            <a:srgbClr val="59FF59"/>
          </a:solidFill>
          <a:ln w="38100">
            <a:solidFill>
              <a:srgbClr val="3399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245" name="Oval 141"/>
          <p:cNvSpPr>
            <a:spLocks noChangeArrowheads="1"/>
          </p:cNvSpPr>
          <p:nvPr/>
        </p:nvSpPr>
        <p:spPr bwMode="auto">
          <a:xfrm>
            <a:off x="6530975" y="3429000"/>
            <a:ext cx="201613" cy="201613"/>
          </a:xfrm>
          <a:prstGeom prst="ellipse">
            <a:avLst/>
          </a:prstGeom>
          <a:solidFill>
            <a:srgbClr val="59FF59"/>
          </a:solidFill>
          <a:ln w="38100">
            <a:solidFill>
              <a:srgbClr val="3399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248" name="Oval 144"/>
          <p:cNvSpPr>
            <a:spLocks noChangeArrowheads="1"/>
          </p:cNvSpPr>
          <p:nvPr/>
        </p:nvSpPr>
        <p:spPr bwMode="auto">
          <a:xfrm>
            <a:off x="5270500" y="3633788"/>
            <a:ext cx="201613" cy="201612"/>
          </a:xfrm>
          <a:prstGeom prst="ellipse">
            <a:avLst/>
          </a:prstGeom>
          <a:solidFill>
            <a:srgbClr val="59FF59"/>
          </a:solidFill>
          <a:ln w="38100">
            <a:solidFill>
              <a:srgbClr val="3399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249" name="Oval 145"/>
          <p:cNvSpPr>
            <a:spLocks noChangeArrowheads="1"/>
          </p:cNvSpPr>
          <p:nvPr/>
        </p:nvSpPr>
        <p:spPr bwMode="auto">
          <a:xfrm>
            <a:off x="5278438" y="4321175"/>
            <a:ext cx="201612" cy="201613"/>
          </a:xfrm>
          <a:prstGeom prst="ellipse">
            <a:avLst/>
          </a:prstGeom>
          <a:solidFill>
            <a:srgbClr val="59FF59"/>
          </a:solidFill>
          <a:ln w="38100">
            <a:solidFill>
              <a:srgbClr val="3399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250" name="Oval 146"/>
          <p:cNvSpPr>
            <a:spLocks noChangeArrowheads="1"/>
          </p:cNvSpPr>
          <p:nvPr/>
        </p:nvSpPr>
        <p:spPr bwMode="auto">
          <a:xfrm>
            <a:off x="5435600" y="4941888"/>
            <a:ext cx="201613" cy="201612"/>
          </a:xfrm>
          <a:prstGeom prst="ellipse">
            <a:avLst/>
          </a:prstGeom>
          <a:solidFill>
            <a:srgbClr val="59FF59"/>
          </a:solidFill>
          <a:ln w="38100">
            <a:solidFill>
              <a:srgbClr val="3399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251" name="Oval 147"/>
          <p:cNvSpPr>
            <a:spLocks noChangeArrowheads="1"/>
          </p:cNvSpPr>
          <p:nvPr/>
        </p:nvSpPr>
        <p:spPr bwMode="auto">
          <a:xfrm>
            <a:off x="5894388" y="5399088"/>
            <a:ext cx="201612" cy="201612"/>
          </a:xfrm>
          <a:prstGeom prst="ellipse">
            <a:avLst/>
          </a:prstGeom>
          <a:solidFill>
            <a:srgbClr val="59FF59"/>
          </a:solidFill>
          <a:ln w="38100">
            <a:solidFill>
              <a:srgbClr val="3399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252" name="Oval 148"/>
          <p:cNvSpPr>
            <a:spLocks noChangeArrowheads="1"/>
          </p:cNvSpPr>
          <p:nvPr/>
        </p:nvSpPr>
        <p:spPr bwMode="auto">
          <a:xfrm>
            <a:off x="6588125" y="5516563"/>
            <a:ext cx="201613" cy="201612"/>
          </a:xfrm>
          <a:prstGeom prst="ellipse">
            <a:avLst/>
          </a:prstGeom>
          <a:solidFill>
            <a:srgbClr val="59FF59"/>
          </a:solidFill>
          <a:ln w="38100">
            <a:solidFill>
              <a:srgbClr val="3399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255" name="Line 151"/>
          <p:cNvSpPr>
            <a:spLocks noChangeShapeType="1"/>
          </p:cNvSpPr>
          <p:nvPr/>
        </p:nvSpPr>
        <p:spPr bwMode="auto">
          <a:xfrm flipH="1" flipV="1">
            <a:off x="5372100" y="3733800"/>
            <a:ext cx="361950" cy="48418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256" name="Line 152"/>
          <p:cNvSpPr>
            <a:spLocks noChangeShapeType="1"/>
          </p:cNvSpPr>
          <p:nvPr/>
        </p:nvSpPr>
        <p:spPr bwMode="auto">
          <a:xfrm flipH="1" flipV="1">
            <a:off x="5619750" y="2962275"/>
            <a:ext cx="268288" cy="8477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257" name="Line 153"/>
          <p:cNvSpPr>
            <a:spLocks noChangeShapeType="1"/>
          </p:cNvSpPr>
          <p:nvPr/>
        </p:nvSpPr>
        <p:spPr bwMode="auto">
          <a:xfrm flipH="1" flipV="1">
            <a:off x="6116638" y="3335338"/>
            <a:ext cx="144462" cy="2762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258" name="Line 154"/>
          <p:cNvSpPr>
            <a:spLocks noChangeShapeType="1"/>
          </p:cNvSpPr>
          <p:nvPr/>
        </p:nvSpPr>
        <p:spPr bwMode="auto">
          <a:xfrm flipH="1" flipV="1">
            <a:off x="6626225" y="3498850"/>
            <a:ext cx="73025" cy="188913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259" name="Line 155"/>
          <p:cNvSpPr>
            <a:spLocks noChangeShapeType="1"/>
          </p:cNvSpPr>
          <p:nvPr/>
        </p:nvSpPr>
        <p:spPr bwMode="auto">
          <a:xfrm flipH="1" flipV="1">
            <a:off x="5383213" y="4422775"/>
            <a:ext cx="401637" cy="265113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260" name="Line 156"/>
          <p:cNvSpPr>
            <a:spLocks noChangeShapeType="1"/>
          </p:cNvSpPr>
          <p:nvPr/>
        </p:nvSpPr>
        <p:spPr bwMode="auto">
          <a:xfrm flipH="1" flipV="1">
            <a:off x="5545138" y="5040313"/>
            <a:ext cx="496887" cy="95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261" name="Line 157"/>
          <p:cNvSpPr>
            <a:spLocks noChangeShapeType="1"/>
          </p:cNvSpPr>
          <p:nvPr/>
        </p:nvSpPr>
        <p:spPr bwMode="auto">
          <a:xfrm flipH="1">
            <a:off x="5992813" y="5354638"/>
            <a:ext cx="401637" cy="1524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262" name="Line 158"/>
          <p:cNvSpPr>
            <a:spLocks noChangeShapeType="1"/>
          </p:cNvSpPr>
          <p:nvPr/>
        </p:nvSpPr>
        <p:spPr bwMode="auto">
          <a:xfrm flipH="1">
            <a:off x="6697663" y="5545138"/>
            <a:ext cx="115887" cy="68262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64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345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7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7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7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7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7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7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7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7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47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47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7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7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7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7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72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7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7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7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7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7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7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7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7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7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7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7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7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7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7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7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7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7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7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7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7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900"/>
                            </p:stCondLst>
                            <p:childTnLst>
                              <p:par>
                                <p:cTn id="1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47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47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47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47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47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3" dur="500"/>
                                        <p:tgtEl>
                                          <p:spTgt spid="47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6" dur="500"/>
                                        <p:tgtEl>
                                          <p:spTgt spid="47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9" dur="500"/>
                                        <p:tgtEl>
                                          <p:spTgt spid="47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7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72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7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72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7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7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7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7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7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7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47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47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7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7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7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47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29" grpId="0" build="p"/>
      <p:bldP spid="47233" grpId="0" animBg="1"/>
      <p:bldP spid="47233" grpId="1" animBg="1"/>
      <p:bldP spid="47234" grpId="0" animBg="1"/>
      <p:bldP spid="47234" grpId="1" animBg="1"/>
      <p:bldP spid="47235" grpId="0" animBg="1"/>
      <p:bldP spid="47235" grpId="1" animBg="1"/>
      <p:bldP spid="47236" grpId="0" animBg="1"/>
      <p:bldP spid="47236" grpId="1" animBg="1"/>
      <p:bldP spid="47237" grpId="0" animBg="1"/>
      <p:bldP spid="47237" grpId="1" animBg="1"/>
      <p:bldP spid="47238" grpId="0" animBg="1"/>
      <p:bldP spid="47238" grpId="1" animBg="1"/>
      <p:bldP spid="47239" grpId="0" animBg="1"/>
      <p:bldP spid="47239" grpId="1" animBg="1"/>
      <p:bldP spid="47240" grpId="0" animBg="1"/>
      <p:bldP spid="47240" grpId="1" animBg="1"/>
      <p:bldP spid="47241" grpId="0" animBg="1"/>
      <p:bldP spid="47241" grpId="1" animBg="1"/>
      <p:bldP spid="47244" grpId="0" animBg="1"/>
      <p:bldP spid="47243" grpId="0" animBg="1"/>
      <p:bldP spid="47242" grpId="0" animBg="1"/>
      <p:bldP spid="47247" grpId="0" animBg="1"/>
      <p:bldP spid="47246" grpId="0" animBg="1"/>
      <p:bldP spid="47245" grpId="0" animBg="1"/>
      <p:bldP spid="47248" grpId="0" animBg="1"/>
      <p:bldP spid="47249" grpId="0" animBg="1"/>
      <p:bldP spid="47250" grpId="0" animBg="1"/>
      <p:bldP spid="47251" grpId="0" animBg="1"/>
      <p:bldP spid="47252" grpId="0" animBg="1"/>
      <p:bldP spid="47255" grpId="0" animBg="1"/>
      <p:bldP spid="47255" grpId="1" animBg="1"/>
      <p:bldP spid="47256" grpId="0" animBg="1"/>
      <p:bldP spid="47256" grpId="1" animBg="1"/>
      <p:bldP spid="47257" grpId="0" animBg="1"/>
      <p:bldP spid="47257" grpId="1" animBg="1"/>
      <p:bldP spid="47258" grpId="0" animBg="1"/>
      <p:bldP spid="47258" grpId="1" animBg="1"/>
      <p:bldP spid="47259" grpId="0" animBg="1"/>
      <p:bldP spid="47259" grpId="1" animBg="1"/>
      <p:bldP spid="47260" grpId="0" animBg="1"/>
      <p:bldP spid="47260" grpId="1" animBg="1"/>
      <p:bldP spid="47261" grpId="0" animBg="1"/>
      <p:bldP spid="47261" grpId="1" animBg="1"/>
      <p:bldP spid="47262" grpId="0" animBg="1"/>
      <p:bldP spid="47262" grpId="1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56" name="Picture 28" descr="earedit_or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0113" y="2482850"/>
            <a:ext cx="2886075" cy="3597275"/>
          </a:xfrm>
          <a:prstGeom prst="rect">
            <a:avLst/>
          </a:prstGeom>
          <a:noFill/>
        </p:spPr>
      </p:pic>
      <p:pic>
        <p:nvPicPr>
          <p:cNvPr id="124955" name="Picture 27" descr="earedit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0113" y="2482850"/>
            <a:ext cx="2886075" cy="3597275"/>
          </a:xfrm>
          <a:prstGeom prst="rect">
            <a:avLst/>
          </a:prstGeom>
          <a:noFill/>
        </p:spPr>
      </p:pic>
      <p:sp>
        <p:nvSpPr>
          <p:cNvPr id="18" name="Rectangle 2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Silhouette Sketching</a:t>
            </a:r>
          </a:p>
        </p:txBody>
      </p:sp>
      <p:sp>
        <p:nvSpPr>
          <p:cNvPr id="124932" name="Rectangle 4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/>
          <a:lstStyle/>
          <a:p>
            <a:r>
              <a:rPr lang="de-DE" sz="2700"/>
              <a:t>Using silhouettes as handles</a:t>
            </a:r>
          </a:p>
          <a:p>
            <a:pPr lvl="1"/>
            <a:r>
              <a:rPr lang="de-DE" sz="2200"/>
              <a:t>Detect object space silhouette</a:t>
            </a:r>
          </a:p>
          <a:p>
            <a:pPr lvl="1"/>
            <a:r>
              <a:rPr lang="de-DE" sz="2200"/>
              <a:t>Project to screen space </a:t>
            </a:r>
            <a:br>
              <a:rPr lang="de-DE" sz="2200"/>
            </a:br>
            <a:r>
              <a:rPr lang="de-DE" sz="2200"/>
              <a:t>and parametrize [0,1]</a:t>
            </a:r>
          </a:p>
          <a:p>
            <a:pPr lvl="1"/>
            <a:r>
              <a:rPr lang="de-DE" sz="2200"/>
              <a:t>Parametrize sketch [0,1]</a:t>
            </a:r>
          </a:p>
          <a:p>
            <a:pPr lvl="1"/>
            <a:r>
              <a:rPr lang="de-DE" sz="2200"/>
              <a:t>Find correspondences</a:t>
            </a:r>
          </a:p>
          <a:p>
            <a:pPr lvl="1"/>
            <a:r>
              <a:rPr lang="de-DE" sz="2200"/>
              <a:t>Use as positional constraints</a:t>
            </a:r>
            <a:br>
              <a:rPr lang="de-DE" sz="2200"/>
            </a:br>
            <a:r>
              <a:rPr lang="de-DE" sz="2200"/>
              <a:t>while retaining depth value</a:t>
            </a:r>
          </a:p>
        </p:txBody>
      </p:sp>
      <p:sp>
        <p:nvSpPr>
          <p:cNvPr id="124968" name="Freeform 40"/>
          <p:cNvSpPr>
            <a:spLocks/>
          </p:cNvSpPr>
          <p:nvPr/>
        </p:nvSpPr>
        <p:spPr bwMode="auto">
          <a:xfrm>
            <a:off x="5559425" y="2946400"/>
            <a:ext cx="1130300" cy="609600"/>
          </a:xfrm>
          <a:custGeom>
            <a:avLst/>
            <a:gdLst/>
            <a:ahLst/>
            <a:cxnLst>
              <a:cxn ang="0">
                <a:pos x="0" y="30"/>
              </a:cxn>
              <a:cxn ang="0">
                <a:pos x="54" y="16"/>
              </a:cxn>
              <a:cxn ang="0">
                <a:pos x="164" y="128"/>
              </a:cxn>
              <a:cxn ang="0">
                <a:pos x="378" y="271"/>
              </a:cxn>
              <a:cxn ang="0">
                <a:pos x="712" y="384"/>
              </a:cxn>
            </a:cxnLst>
            <a:rect l="0" t="0" r="r" b="b"/>
            <a:pathLst>
              <a:path w="712" h="384">
                <a:moveTo>
                  <a:pt x="0" y="30"/>
                </a:moveTo>
                <a:cubicBezTo>
                  <a:pt x="9" y="28"/>
                  <a:pt x="27" y="0"/>
                  <a:pt x="54" y="16"/>
                </a:cubicBezTo>
                <a:cubicBezTo>
                  <a:pt x="81" y="32"/>
                  <a:pt x="110" y="86"/>
                  <a:pt x="164" y="128"/>
                </a:cubicBezTo>
                <a:cubicBezTo>
                  <a:pt x="218" y="170"/>
                  <a:pt x="287" y="228"/>
                  <a:pt x="378" y="271"/>
                </a:cubicBezTo>
                <a:cubicBezTo>
                  <a:pt x="469" y="314"/>
                  <a:pt x="643" y="361"/>
                  <a:pt x="712" y="384"/>
                </a:cubicBezTo>
              </a:path>
            </a:pathLst>
          </a:custGeom>
          <a:noFill/>
          <a:ln w="76200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4969" name="Freeform 41"/>
          <p:cNvSpPr>
            <a:spLocks/>
          </p:cNvSpPr>
          <p:nvPr/>
        </p:nvSpPr>
        <p:spPr bwMode="auto">
          <a:xfrm>
            <a:off x="5365750" y="2984500"/>
            <a:ext cx="206375" cy="2033588"/>
          </a:xfrm>
          <a:custGeom>
            <a:avLst/>
            <a:gdLst/>
            <a:ahLst/>
            <a:cxnLst>
              <a:cxn ang="0">
                <a:pos x="107" y="1281"/>
              </a:cxn>
              <a:cxn ang="0">
                <a:pos x="38" y="1050"/>
              </a:cxn>
              <a:cxn ang="0">
                <a:pos x="0" y="702"/>
              </a:cxn>
              <a:cxn ang="0">
                <a:pos x="38" y="164"/>
              </a:cxn>
              <a:cxn ang="0">
                <a:pos x="130" y="0"/>
              </a:cxn>
            </a:cxnLst>
            <a:rect l="0" t="0" r="r" b="b"/>
            <a:pathLst>
              <a:path w="130" h="1281">
                <a:moveTo>
                  <a:pt x="107" y="1281"/>
                </a:moveTo>
                <a:cubicBezTo>
                  <a:pt x="96" y="1243"/>
                  <a:pt x="56" y="1146"/>
                  <a:pt x="38" y="1050"/>
                </a:cubicBezTo>
                <a:cubicBezTo>
                  <a:pt x="20" y="954"/>
                  <a:pt x="0" y="850"/>
                  <a:pt x="0" y="702"/>
                </a:cubicBezTo>
                <a:cubicBezTo>
                  <a:pt x="0" y="554"/>
                  <a:pt x="16" y="281"/>
                  <a:pt x="38" y="164"/>
                </a:cubicBezTo>
                <a:cubicBezTo>
                  <a:pt x="60" y="47"/>
                  <a:pt x="111" y="34"/>
                  <a:pt x="130" y="0"/>
                </a:cubicBezTo>
              </a:path>
            </a:pathLst>
          </a:custGeom>
          <a:noFill/>
          <a:ln w="76200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4970" name="Freeform 42"/>
          <p:cNvSpPr>
            <a:spLocks/>
          </p:cNvSpPr>
          <p:nvPr/>
        </p:nvSpPr>
        <p:spPr bwMode="auto">
          <a:xfrm>
            <a:off x="5524500" y="4997450"/>
            <a:ext cx="1190625" cy="642938"/>
          </a:xfrm>
          <a:custGeom>
            <a:avLst/>
            <a:gdLst/>
            <a:ahLst/>
            <a:cxnLst>
              <a:cxn ang="0">
                <a:pos x="750" y="386"/>
              </a:cxn>
              <a:cxn ang="0">
                <a:pos x="508" y="382"/>
              </a:cxn>
              <a:cxn ang="0">
                <a:pos x="144" y="248"/>
              </a:cxn>
              <a:cxn ang="0">
                <a:pos x="0" y="0"/>
              </a:cxn>
            </a:cxnLst>
            <a:rect l="0" t="0" r="r" b="b"/>
            <a:pathLst>
              <a:path w="750" h="405">
                <a:moveTo>
                  <a:pt x="750" y="386"/>
                </a:moveTo>
                <a:cubicBezTo>
                  <a:pt x="709" y="385"/>
                  <a:pt x="609" y="405"/>
                  <a:pt x="508" y="382"/>
                </a:cubicBezTo>
                <a:cubicBezTo>
                  <a:pt x="407" y="359"/>
                  <a:pt x="229" y="312"/>
                  <a:pt x="144" y="248"/>
                </a:cubicBezTo>
                <a:cubicBezTo>
                  <a:pt x="59" y="184"/>
                  <a:pt x="30" y="52"/>
                  <a:pt x="0" y="0"/>
                </a:cubicBezTo>
              </a:path>
            </a:pathLst>
          </a:custGeom>
          <a:noFill/>
          <a:ln w="76200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4971" name="Oval 43"/>
          <p:cNvSpPr>
            <a:spLocks noChangeArrowheads="1"/>
          </p:cNvSpPr>
          <p:nvPr/>
        </p:nvSpPr>
        <p:spPr bwMode="auto">
          <a:xfrm>
            <a:off x="5516563" y="2870200"/>
            <a:ext cx="201612" cy="201613"/>
          </a:xfrm>
          <a:prstGeom prst="ellipse">
            <a:avLst/>
          </a:prstGeom>
          <a:solidFill>
            <a:srgbClr val="59FF59"/>
          </a:solidFill>
          <a:ln w="38100">
            <a:solidFill>
              <a:srgbClr val="3399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4972" name="Oval 44"/>
          <p:cNvSpPr>
            <a:spLocks noChangeArrowheads="1"/>
          </p:cNvSpPr>
          <p:nvPr/>
        </p:nvSpPr>
        <p:spPr bwMode="auto">
          <a:xfrm>
            <a:off x="6015038" y="3238500"/>
            <a:ext cx="201612" cy="201613"/>
          </a:xfrm>
          <a:prstGeom prst="ellipse">
            <a:avLst/>
          </a:prstGeom>
          <a:solidFill>
            <a:srgbClr val="59FF59"/>
          </a:solidFill>
          <a:ln w="38100">
            <a:solidFill>
              <a:srgbClr val="3399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4973" name="Oval 45"/>
          <p:cNvSpPr>
            <a:spLocks noChangeArrowheads="1"/>
          </p:cNvSpPr>
          <p:nvPr/>
        </p:nvSpPr>
        <p:spPr bwMode="auto">
          <a:xfrm>
            <a:off x="6530975" y="3429000"/>
            <a:ext cx="201613" cy="201613"/>
          </a:xfrm>
          <a:prstGeom prst="ellipse">
            <a:avLst/>
          </a:prstGeom>
          <a:solidFill>
            <a:srgbClr val="59FF59"/>
          </a:solidFill>
          <a:ln w="38100">
            <a:solidFill>
              <a:srgbClr val="3399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4974" name="Oval 46"/>
          <p:cNvSpPr>
            <a:spLocks noChangeArrowheads="1"/>
          </p:cNvSpPr>
          <p:nvPr/>
        </p:nvSpPr>
        <p:spPr bwMode="auto">
          <a:xfrm>
            <a:off x="5270500" y="3633788"/>
            <a:ext cx="201613" cy="201612"/>
          </a:xfrm>
          <a:prstGeom prst="ellipse">
            <a:avLst/>
          </a:prstGeom>
          <a:solidFill>
            <a:srgbClr val="59FF59"/>
          </a:solidFill>
          <a:ln w="38100">
            <a:solidFill>
              <a:srgbClr val="3399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4975" name="Oval 47"/>
          <p:cNvSpPr>
            <a:spLocks noChangeArrowheads="1"/>
          </p:cNvSpPr>
          <p:nvPr/>
        </p:nvSpPr>
        <p:spPr bwMode="auto">
          <a:xfrm>
            <a:off x="5278438" y="4321175"/>
            <a:ext cx="201612" cy="201613"/>
          </a:xfrm>
          <a:prstGeom prst="ellipse">
            <a:avLst/>
          </a:prstGeom>
          <a:solidFill>
            <a:srgbClr val="59FF59"/>
          </a:solidFill>
          <a:ln w="38100">
            <a:solidFill>
              <a:srgbClr val="3399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4976" name="Oval 48"/>
          <p:cNvSpPr>
            <a:spLocks noChangeArrowheads="1"/>
          </p:cNvSpPr>
          <p:nvPr/>
        </p:nvSpPr>
        <p:spPr bwMode="auto">
          <a:xfrm>
            <a:off x="5435600" y="4941888"/>
            <a:ext cx="201613" cy="201612"/>
          </a:xfrm>
          <a:prstGeom prst="ellipse">
            <a:avLst/>
          </a:prstGeom>
          <a:solidFill>
            <a:srgbClr val="59FF59"/>
          </a:solidFill>
          <a:ln w="38100">
            <a:solidFill>
              <a:srgbClr val="3399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4977" name="Oval 49"/>
          <p:cNvSpPr>
            <a:spLocks noChangeArrowheads="1"/>
          </p:cNvSpPr>
          <p:nvPr/>
        </p:nvSpPr>
        <p:spPr bwMode="auto">
          <a:xfrm>
            <a:off x="5894388" y="5399088"/>
            <a:ext cx="201612" cy="201612"/>
          </a:xfrm>
          <a:prstGeom prst="ellipse">
            <a:avLst/>
          </a:prstGeom>
          <a:solidFill>
            <a:srgbClr val="59FF59"/>
          </a:solidFill>
          <a:ln w="38100">
            <a:solidFill>
              <a:srgbClr val="3399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4978" name="Oval 50"/>
          <p:cNvSpPr>
            <a:spLocks noChangeArrowheads="1"/>
          </p:cNvSpPr>
          <p:nvPr/>
        </p:nvSpPr>
        <p:spPr bwMode="auto">
          <a:xfrm>
            <a:off x="6588125" y="5516563"/>
            <a:ext cx="201613" cy="201612"/>
          </a:xfrm>
          <a:prstGeom prst="ellipse">
            <a:avLst/>
          </a:prstGeom>
          <a:solidFill>
            <a:srgbClr val="59FF59"/>
          </a:solidFill>
          <a:ln w="38100">
            <a:solidFill>
              <a:srgbClr val="3399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65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279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4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249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24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249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249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24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249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249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249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249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249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249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249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68" grpId="0" animBg="1"/>
      <p:bldP spid="124969" grpId="0" animBg="1"/>
      <p:bldP spid="124970" grpId="0" animBg="1"/>
      <p:bldP spid="124971" grpId="0" animBg="1"/>
      <p:bldP spid="124972" grpId="0" animBg="1"/>
      <p:bldP spid="124973" grpId="0" animBg="1"/>
      <p:bldP spid="124974" grpId="0" animBg="1"/>
      <p:bldP spid="124975" grpId="0" animBg="1"/>
      <p:bldP spid="124976" grpId="0" animBg="1"/>
      <p:bldP spid="124977" grpId="0" animBg="1"/>
      <p:bldP spid="12497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Freeform 2"/>
          <p:cNvSpPr>
            <a:spLocks/>
          </p:cNvSpPr>
          <p:nvPr/>
        </p:nvSpPr>
        <p:spPr bwMode="auto">
          <a:xfrm>
            <a:off x="3779838" y="2708275"/>
            <a:ext cx="1079500" cy="1152525"/>
          </a:xfrm>
          <a:custGeom>
            <a:avLst/>
            <a:gdLst/>
            <a:ahLst/>
            <a:cxnLst>
              <a:cxn ang="0">
                <a:pos x="90" y="454"/>
              </a:cxn>
              <a:cxn ang="0">
                <a:pos x="0" y="0"/>
              </a:cxn>
              <a:cxn ang="0">
                <a:pos x="680" y="726"/>
              </a:cxn>
              <a:cxn ang="0">
                <a:pos x="90" y="454"/>
              </a:cxn>
            </a:cxnLst>
            <a:rect l="0" t="0" r="r" b="b"/>
            <a:pathLst>
              <a:path w="680" h="726">
                <a:moveTo>
                  <a:pt x="90" y="454"/>
                </a:moveTo>
                <a:lnTo>
                  <a:pt x="0" y="0"/>
                </a:lnTo>
                <a:lnTo>
                  <a:pt x="680" y="726"/>
                </a:lnTo>
                <a:lnTo>
                  <a:pt x="90" y="454"/>
                </a:lnTo>
                <a:close/>
              </a:path>
            </a:pathLst>
          </a:custGeom>
          <a:solidFill>
            <a:srgbClr val="FF939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2883" name="Freeform 3"/>
          <p:cNvSpPr>
            <a:spLocks/>
          </p:cNvSpPr>
          <p:nvPr/>
        </p:nvSpPr>
        <p:spPr bwMode="auto">
          <a:xfrm>
            <a:off x="3922713" y="3429000"/>
            <a:ext cx="936625" cy="11525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90" y="272"/>
              </a:cxn>
              <a:cxn ang="0">
                <a:pos x="227" y="726"/>
              </a:cxn>
              <a:cxn ang="0">
                <a:pos x="0" y="0"/>
              </a:cxn>
            </a:cxnLst>
            <a:rect l="0" t="0" r="r" b="b"/>
            <a:pathLst>
              <a:path w="590" h="726">
                <a:moveTo>
                  <a:pt x="0" y="0"/>
                </a:moveTo>
                <a:lnTo>
                  <a:pt x="590" y="272"/>
                </a:lnTo>
                <a:lnTo>
                  <a:pt x="227" y="726"/>
                </a:lnTo>
                <a:lnTo>
                  <a:pt x="0" y="0"/>
                </a:lnTo>
                <a:close/>
              </a:path>
            </a:pathLst>
          </a:custGeom>
          <a:solidFill>
            <a:srgbClr val="FF939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2884" name="Freeform 4"/>
          <p:cNvSpPr>
            <a:spLocks/>
          </p:cNvSpPr>
          <p:nvPr/>
        </p:nvSpPr>
        <p:spPr bwMode="auto">
          <a:xfrm>
            <a:off x="4283075" y="3860800"/>
            <a:ext cx="576263" cy="1512888"/>
          </a:xfrm>
          <a:custGeom>
            <a:avLst/>
            <a:gdLst/>
            <a:ahLst/>
            <a:cxnLst>
              <a:cxn ang="0">
                <a:pos x="0" y="454"/>
              </a:cxn>
              <a:cxn ang="0">
                <a:pos x="272" y="953"/>
              </a:cxn>
              <a:cxn ang="0">
                <a:pos x="363" y="0"/>
              </a:cxn>
              <a:cxn ang="0">
                <a:pos x="0" y="454"/>
              </a:cxn>
            </a:cxnLst>
            <a:rect l="0" t="0" r="r" b="b"/>
            <a:pathLst>
              <a:path w="363" h="953">
                <a:moveTo>
                  <a:pt x="0" y="454"/>
                </a:moveTo>
                <a:lnTo>
                  <a:pt x="272" y="953"/>
                </a:lnTo>
                <a:lnTo>
                  <a:pt x="363" y="0"/>
                </a:lnTo>
                <a:lnTo>
                  <a:pt x="0" y="454"/>
                </a:lnTo>
                <a:close/>
              </a:path>
            </a:pathLst>
          </a:custGeom>
          <a:solidFill>
            <a:srgbClr val="FF939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2885" name="Freeform 5"/>
          <p:cNvSpPr>
            <a:spLocks/>
          </p:cNvSpPr>
          <p:nvPr/>
        </p:nvSpPr>
        <p:spPr bwMode="auto">
          <a:xfrm>
            <a:off x="3419475" y="3429000"/>
            <a:ext cx="863600" cy="1152525"/>
          </a:xfrm>
          <a:custGeom>
            <a:avLst/>
            <a:gdLst/>
            <a:ahLst/>
            <a:cxnLst>
              <a:cxn ang="0">
                <a:pos x="0" y="363"/>
              </a:cxn>
              <a:cxn ang="0">
                <a:pos x="317" y="0"/>
              </a:cxn>
              <a:cxn ang="0">
                <a:pos x="544" y="726"/>
              </a:cxn>
              <a:cxn ang="0">
                <a:pos x="0" y="363"/>
              </a:cxn>
            </a:cxnLst>
            <a:rect l="0" t="0" r="r" b="b"/>
            <a:pathLst>
              <a:path w="544" h="726">
                <a:moveTo>
                  <a:pt x="0" y="363"/>
                </a:moveTo>
                <a:lnTo>
                  <a:pt x="317" y="0"/>
                </a:lnTo>
                <a:lnTo>
                  <a:pt x="544" y="726"/>
                </a:lnTo>
                <a:lnTo>
                  <a:pt x="0" y="363"/>
                </a:lnTo>
                <a:close/>
              </a:path>
            </a:pathLst>
          </a:custGeom>
          <a:solidFill>
            <a:srgbClr val="59FF5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2886" name="Freeform 6"/>
          <p:cNvSpPr>
            <a:spLocks/>
          </p:cNvSpPr>
          <p:nvPr/>
        </p:nvSpPr>
        <p:spPr bwMode="auto">
          <a:xfrm>
            <a:off x="3130550" y="4005263"/>
            <a:ext cx="1152525" cy="792162"/>
          </a:xfrm>
          <a:custGeom>
            <a:avLst/>
            <a:gdLst/>
            <a:ahLst/>
            <a:cxnLst>
              <a:cxn ang="0">
                <a:pos x="0" y="499"/>
              </a:cxn>
              <a:cxn ang="0">
                <a:pos x="726" y="363"/>
              </a:cxn>
              <a:cxn ang="0">
                <a:pos x="182" y="0"/>
              </a:cxn>
              <a:cxn ang="0">
                <a:pos x="0" y="499"/>
              </a:cxn>
            </a:cxnLst>
            <a:rect l="0" t="0" r="r" b="b"/>
            <a:pathLst>
              <a:path w="726" h="499">
                <a:moveTo>
                  <a:pt x="0" y="499"/>
                </a:moveTo>
                <a:lnTo>
                  <a:pt x="726" y="363"/>
                </a:lnTo>
                <a:lnTo>
                  <a:pt x="182" y="0"/>
                </a:lnTo>
                <a:lnTo>
                  <a:pt x="0" y="499"/>
                </a:lnTo>
                <a:close/>
              </a:path>
            </a:pathLst>
          </a:custGeom>
          <a:solidFill>
            <a:srgbClr val="FF939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2887" name="Freeform 7"/>
          <p:cNvSpPr>
            <a:spLocks/>
          </p:cNvSpPr>
          <p:nvPr/>
        </p:nvSpPr>
        <p:spPr bwMode="auto">
          <a:xfrm>
            <a:off x="3922713" y="5373688"/>
            <a:ext cx="792162" cy="647700"/>
          </a:xfrm>
          <a:custGeom>
            <a:avLst/>
            <a:gdLst/>
            <a:ahLst/>
            <a:cxnLst>
              <a:cxn ang="0">
                <a:pos x="0" y="90"/>
              </a:cxn>
              <a:cxn ang="0">
                <a:pos x="499" y="0"/>
              </a:cxn>
              <a:cxn ang="0">
                <a:pos x="363" y="408"/>
              </a:cxn>
              <a:cxn ang="0">
                <a:pos x="0" y="90"/>
              </a:cxn>
            </a:cxnLst>
            <a:rect l="0" t="0" r="r" b="b"/>
            <a:pathLst>
              <a:path w="499" h="408">
                <a:moveTo>
                  <a:pt x="0" y="90"/>
                </a:moveTo>
                <a:lnTo>
                  <a:pt x="499" y="0"/>
                </a:lnTo>
                <a:lnTo>
                  <a:pt x="363" y="408"/>
                </a:lnTo>
                <a:lnTo>
                  <a:pt x="0" y="90"/>
                </a:lnTo>
                <a:close/>
              </a:path>
            </a:pathLst>
          </a:custGeom>
          <a:solidFill>
            <a:srgbClr val="FF939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2888" name="Freeform 8"/>
          <p:cNvSpPr>
            <a:spLocks/>
          </p:cNvSpPr>
          <p:nvPr/>
        </p:nvSpPr>
        <p:spPr bwMode="auto">
          <a:xfrm>
            <a:off x="3922713" y="4581525"/>
            <a:ext cx="792162" cy="935038"/>
          </a:xfrm>
          <a:custGeom>
            <a:avLst/>
            <a:gdLst/>
            <a:ahLst/>
            <a:cxnLst>
              <a:cxn ang="0">
                <a:pos x="0" y="589"/>
              </a:cxn>
              <a:cxn ang="0">
                <a:pos x="227" y="0"/>
              </a:cxn>
              <a:cxn ang="0">
                <a:pos x="499" y="499"/>
              </a:cxn>
              <a:cxn ang="0">
                <a:pos x="0" y="589"/>
              </a:cxn>
            </a:cxnLst>
            <a:rect l="0" t="0" r="r" b="b"/>
            <a:pathLst>
              <a:path w="499" h="589">
                <a:moveTo>
                  <a:pt x="0" y="589"/>
                </a:moveTo>
                <a:lnTo>
                  <a:pt x="227" y="0"/>
                </a:lnTo>
                <a:lnTo>
                  <a:pt x="499" y="499"/>
                </a:lnTo>
                <a:lnTo>
                  <a:pt x="0" y="589"/>
                </a:lnTo>
                <a:close/>
              </a:path>
            </a:pathLst>
          </a:custGeom>
          <a:solidFill>
            <a:srgbClr val="FF939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2889" name="Freeform 9"/>
          <p:cNvSpPr>
            <a:spLocks/>
          </p:cNvSpPr>
          <p:nvPr/>
        </p:nvSpPr>
        <p:spPr bwMode="auto">
          <a:xfrm>
            <a:off x="3132138" y="4581525"/>
            <a:ext cx="1152525" cy="935038"/>
          </a:xfrm>
          <a:custGeom>
            <a:avLst/>
            <a:gdLst/>
            <a:ahLst/>
            <a:cxnLst>
              <a:cxn ang="0">
                <a:pos x="0" y="136"/>
              </a:cxn>
              <a:cxn ang="0">
                <a:pos x="726" y="0"/>
              </a:cxn>
              <a:cxn ang="0">
                <a:pos x="499" y="589"/>
              </a:cxn>
              <a:cxn ang="0">
                <a:pos x="0" y="136"/>
              </a:cxn>
            </a:cxnLst>
            <a:rect l="0" t="0" r="r" b="b"/>
            <a:pathLst>
              <a:path w="726" h="589">
                <a:moveTo>
                  <a:pt x="0" y="136"/>
                </a:moveTo>
                <a:lnTo>
                  <a:pt x="726" y="0"/>
                </a:lnTo>
                <a:lnTo>
                  <a:pt x="499" y="589"/>
                </a:lnTo>
                <a:lnTo>
                  <a:pt x="0" y="136"/>
                </a:lnTo>
                <a:close/>
              </a:path>
            </a:pathLst>
          </a:custGeom>
          <a:solidFill>
            <a:srgbClr val="59FF5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2890" name="Freeform 10"/>
          <p:cNvSpPr>
            <a:spLocks/>
          </p:cNvSpPr>
          <p:nvPr/>
        </p:nvSpPr>
        <p:spPr bwMode="auto">
          <a:xfrm>
            <a:off x="3275013" y="5516563"/>
            <a:ext cx="1223962" cy="720725"/>
          </a:xfrm>
          <a:custGeom>
            <a:avLst/>
            <a:gdLst/>
            <a:ahLst/>
            <a:cxnLst>
              <a:cxn ang="0">
                <a:pos x="0" y="454"/>
              </a:cxn>
              <a:cxn ang="0">
                <a:pos x="771" y="318"/>
              </a:cxn>
              <a:cxn ang="0">
                <a:pos x="408" y="0"/>
              </a:cxn>
              <a:cxn ang="0">
                <a:pos x="0" y="454"/>
              </a:cxn>
            </a:cxnLst>
            <a:rect l="0" t="0" r="r" b="b"/>
            <a:pathLst>
              <a:path w="771" h="454">
                <a:moveTo>
                  <a:pt x="0" y="454"/>
                </a:moveTo>
                <a:lnTo>
                  <a:pt x="771" y="318"/>
                </a:lnTo>
                <a:lnTo>
                  <a:pt x="408" y="0"/>
                </a:lnTo>
                <a:lnTo>
                  <a:pt x="0" y="454"/>
                </a:lnTo>
                <a:close/>
              </a:path>
            </a:pathLst>
          </a:custGeom>
          <a:solidFill>
            <a:srgbClr val="FF939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2891" name="Freeform 11"/>
          <p:cNvSpPr>
            <a:spLocks/>
          </p:cNvSpPr>
          <p:nvPr/>
        </p:nvSpPr>
        <p:spPr bwMode="auto">
          <a:xfrm>
            <a:off x="3130550" y="4797425"/>
            <a:ext cx="792163" cy="1439863"/>
          </a:xfrm>
          <a:custGeom>
            <a:avLst/>
            <a:gdLst/>
            <a:ahLst/>
            <a:cxnLst>
              <a:cxn ang="0">
                <a:pos x="91" y="907"/>
              </a:cxn>
              <a:cxn ang="0">
                <a:pos x="499" y="453"/>
              </a:cxn>
              <a:cxn ang="0">
                <a:pos x="0" y="0"/>
              </a:cxn>
              <a:cxn ang="0">
                <a:pos x="91" y="907"/>
              </a:cxn>
            </a:cxnLst>
            <a:rect l="0" t="0" r="r" b="b"/>
            <a:pathLst>
              <a:path w="499" h="907">
                <a:moveTo>
                  <a:pt x="91" y="907"/>
                </a:moveTo>
                <a:lnTo>
                  <a:pt x="499" y="453"/>
                </a:lnTo>
                <a:lnTo>
                  <a:pt x="0" y="0"/>
                </a:lnTo>
                <a:lnTo>
                  <a:pt x="91" y="907"/>
                </a:lnTo>
                <a:close/>
              </a:path>
            </a:pathLst>
          </a:custGeom>
          <a:solidFill>
            <a:srgbClr val="FF939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2892" name="Freeform 12"/>
          <p:cNvSpPr>
            <a:spLocks/>
          </p:cNvSpPr>
          <p:nvPr/>
        </p:nvSpPr>
        <p:spPr bwMode="auto">
          <a:xfrm>
            <a:off x="2843213" y="2708275"/>
            <a:ext cx="1079500" cy="720725"/>
          </a:xfrm>
          <a:custGeom>
            <a:avLst/>
            <a:gdLst/>
            <a:ahLst/>
            <a:cxnLst>
              <a:cxn ang="0">
                <a:pos x="0" y="273"/>
              </a:cxn>
              <a:cxn ang="0">
                <a:pos x="680" y="454"/>
              </a:cxn>
              <a:cxn ang="0">
                <a:pos x="590" y="0"/>
              </a:cxn>
              <a:cxn ang="0">
                <a:pos x="0" y="273"/>
              </a:cxn>
            </a:cxnLst>
            <a:rect l="0" t="0" r="r" b="b"/>
            <a:pathLst>
              <a:path w="680" h="454">
                <a:moveTo>
                  <a:pt x="0" y="273"/>
                </a:moveTo>
                <a:lnTo>
                  <a:pt x="680" y="454"/>
                </a:lnTo>
                <a:lnTo>
                  <a:pt x="590" y="0"/>
                </a:lnTo>
                <a:lnTo>
                  <a:pt x="0" y="273"/>
                </a:lnTo>
                <a:close/>
              </a:path>
            </a:pathLst>
          </a:custGeom>
          <a:solidFill>
            <a:srgbClr val="59FF5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2893" name="Freeform 13"/>
          <p:cNvSpPr>
            <a:spLocks/>
          </p:cNvSpPr>
          <p:nvPr/>
        </p:nvSpPr>
        <p:spPr bwMode="auto">
          <a:xfrm>
            <a:off x="2843213" y="3141663"/>
            <a:ext cx="1079500" cy="863600"/>
          </a:xfrm>
          <a:custGeom>
            <a:avLst/>
            <a:gdLst/>
            <a:ahLst/>
            <a:cxnLst>
              <a:cxn ang="0">
                <a:pos x="363" y="544"/>
              </a:cxn>
              <a:cxn ang="0">
                <a:pos x="680" y="181"/>
              </a:cxn>
              <a:cxn ang="0">
                <a:pos x="0" y="0"/>
              </a:cxn>
              <a:cxn ang="0">
                <a:pos x="363" y="544"/>
              </a:cxn>
            </a:cxnLst>
            <a:rect l="0" t="0" r="r" b="b"/>
            <a:pathLst>
              <a:path w="680" h="544">
                <a:moveTo>
                  <a:pt x="363" y="544"/>
                </a:moveTo>
                <a:lnTo>
                  <a:pt x="680" y="181"/>
                </a:lnTo>
                <a:lnTo>
                  <a:pt x="0" y="0"/>
                </a:lnTo>
                <a:lnTo>
                  <a:pt x="363" y="544"/>
                </a:lnTo>
                <a:close/>
              </a:path>
            </a:pathLst>
          </a:custGeom>
          <a:solidFill>
            <a:srgbClr val="59FF5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2894" name="Freeform 14"/>
          <p:cNvSpPr>
            <a:spLocks/>
          </p:cNvSpPr>
          <p:nvPr/>
        </p:nvSpPr>
        <p:spPr bwMode="auto">
          <a:xfrm>
            <a:off x="2411413" y="3141663"/>
            <a:ext cx="1008062" cy="1008062"/>
          </a:xfrm>
          <a:custGeom>
            <a:avLst/>
            <a:gdLst/>
            <a:ahLst/>
            <a:cxnLst>
              <a:cxn ang="0">
                <a:pos x="0" y="635"/>
              </a:cxn>
              <a:cxn ang="0">
                <a:pos x="635" y="544"/>
              </a:cxn>
              <a:cxn ang="0">
                <a:pos x="272" y="0"/>
              </a:cxn>
              <a:cxn ang="0">
                <a:pos x="0" y="635"/>
              </a:cxn>
            </a:cxnLst>
            <a:rect l="0" t="0" r="r" b="b"/>
            <a:pathLst>
              <a:path w="635" h="635">
                <a:moveTo>
                  <a:pt x="0" y="635"/>
                </a:moveTo>
                <a:lnTo>
                  <a:pt x="635" y="544"/>
                </a:lnTo>
                <a:lnTo>
                  <a:pt x="272" y="0"/>
                </a:lnTo>
                <a:lnTo>
                  <a:pt x="0" y="635"/>
                </a:lnTo>
                <a:close/>
              </a:path>
            </a:pathLst>
          </a:custGeom>
          <a:solidFill>
            <a:srgbClr val="59FF5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2895" name="Freeform 15"/>
          <p:cNvSpPr>
            <a:spLocks/>
          </p:cNvSpPr>
          <p:nvPr/>
        </p:nvSpPr>
        <p:spPr bwMode="auto">
          <a:xfrm>
            <a:off x="2411413" y="4005263"/>
            <a:ext cx="1008062" cy="792162"/>
          </a:xfrm>
          <a:custGeom>
            <a:avLst/>
            <a:gdLst/>
            <a:ahLst/>
            <a:cxnLst>
              <a:cxn ang="0">
                <a:pos x="0" y="91"/>
              </a:cxn>
              <a:cxn ang="0">
                <a:pos x="453" y="499"/>
              </a:cxn>
              <a:cxn ang="0">
                <a:pos x="635" y="0"/>
              </a:cxn>
              <a:cxn ang="0">
                <a:pos x="0" y="91"/>
              </a:cxn>
            </a:cxnLst>
            <a:rect l="0" t="0" r="r" b="b"/>
            <a:pathLst>
              <a:path w="635" h="499">
                <a:moveTo>
                  <a:pt x="0" y="91"/>
                </a:moveTo>
                <a:lnTo>
                  <a:pt x="453" y="499"/>
                </a:lnTo>
                <a:lnTo>
                  <a:pt x="635" y="0"/>
                </a:lnTo>
                <a:lnTo>
                  <a:pt x="0" y="91"/>
                </a:lnTo>
                <a:close/>
              </a:path>
            </a:pathLst>
          </a:custGeom>
          <a:solidFill>
            <a:srgbClr val="59FF5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2896" name="Freeform 16"/>
          <p:cNvSpPr>
            <a:spLocks/>
          </p:cNvSpPr>
          <p:nvPr/>
        </p:nvSpPr>
        <p:spPr bwMode="auto">
          <a:xfrm>
            <a:off x="2627313" y="4797425"/>
            <a:ext cx="647700" cy="1439863"/>
          </a:xfrm>
          <a:custGeom>
            <a:avLst/>
            <a:gdLst/>
            <a:ahLst/>
            <a:cxnLst>
              <a:cxn ang="0">
                <a:pos x="0" y="635"/>
              </a:cxn>
              <a:cxn ang="0">
                <a:pos x="317" y="0"/>
              </a:cxn>
              <a:cxn ang="0">
                <a:pos x="408" y="907"/>
              </a:cxn>
              <a:cxn ang="0">
                <a:pos x="0" y="635"/>
              </a:cxn>
            </a:cxnLst>
            <a:rect l="0" t="0" r="r" b="b"/>
            <a:pathLst>
              <a:path w="408" h="907">
                <a:moveTo>
                  <a:pt x="0" y="635"/>
                </a:moveTo>
                <a:lnTo>
                  <a:pt x="317" y="0"/>
                </a:lnTo>
                <a:lnTo>
                  <a:pt x="408" y="907"/>
                </a:lnTo>
                <a:lnTo>
                  <a:pt x="0" y="635"/>
                </a:lnTo>
                <a:close/>
              </a:path>
            </a:pathLst>
          </a:custGeom>
          <a:solidFill>
            <a:srgbClr val="59FF5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2897" name="Freeform 17"/>
          <p:cNvSpPr>
            <a:spLocks/>
          </p:cNvSpPr>
          <p:nvPr/>
        </p:nvSpPr>
        <p:spPr bwMode="auto">
          <a:xfrm>
            <a:off x="2122488" y="4149725"/>
            <a:ext cx="1008062" cy="935038"/>
          </a:xfrm>
          <a:custGeom>
            <a:avLst/>
            <a:gdLst/>
            <a:ahLst/>
            <a:cxnLst>
              <a:cxn ang="0">
                <a:pos x="0" y="589"/>
              </a:cxn>
              <a:cxn ang="0">
                <a:pos x="635" y="408"/>
              </a:cxn>
              <a:cxn ang="0">
                <a:pos x="182" y="0"/>
              </a:cxn>
              <a:cxn ang="0">
                <a:pos x="0" y="589"/>
              </a:cxn>
            </a:cxnLst>
            <a:rect l="0" t="0" r="r" b="b"/>
            <a:pathLst>
              <a:path w="635" h="589">
                <a:moveTo>
                  <a:pt x="0" y="589"/>
                </a:moveTo>
                <a:lnTo>
                  <a:pt x="635" y="408"/>
                </a:lnTo>
                <a:lnTo>
                  <a:pt x="182" y="0"/>
                </a:lnTo>
                <a:lnTo>
                  <a:pt x="0" y="589"/>
                </a:lnTo>
                <a:close/>
              </a:path>
            </a:pathLst>
          </a:custGeom>
          <a:solidFill>
            <a:srgbClr val="59FF5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2898" name="Freeform 18"/>
          <p:cNvSpPr>
            <a:spLocks/>
          </p:cNvSpPr>
          <p:nvPr/>
        </p:nvSpPr>
        <p:spPr bwMode="auto">
          <a:xfrm>
            <a:off x="2122488" y="4797425"/>
            <a:ext cx="1008062" cy="1008063"/>
          </a:xfrm>
          <a:custGeom>
            <a:avLst/>
            <a:gdLst/>
            <a:ahLst/>
            <a:cxnLst>
              <a:cxn ang="0">
                <a:pos x="0" y="181"/>
              </a:cxn>
              <a:cxn ang="0">
                <a:pos x="635" y="0"/>
              </a:cxn>
              <a:cxn ang="0">
                <a:pos x="318" y="635"/>
              </a:cxn>
              <a:cxn ang="0">
                <a:pos x="0" y="181"/>
              </a:cxn>
            </a:cxnLst>
            <a:rect l="0" t="0" r="r" b="b"/>
            <a:pathLst>
              <a:path w="635" h="635">
                <a:moveTo>
                  <a:pt x="0" y="181"/>
                </a:moveTo>
                <a:lnTo>
                  <a:pt x="635" y="0"/>
                </a:lnTo>
                <a:lnTo>
                  <a:pt x="318" y="635"/>
                </a:lnTo>
                <a:lnTo>
                  <a:pt x="0" y="181"/>
                </a:lnTo>
                <a:close/>
              </a:path>
            </a:pathLst>
          </a:custGeom>
          <a:solidFill>
            <a:srgbClr val="59FF5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22899" name="Picture 19" descr="earedit_or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5600" y="1412875"/>
            <a:ext cx="2886075" cy="3597275"/>
          </a:xfrm>
          <a:prstGeom prst="rect">
            <a:avLst/>
          </a:prstGeom>
          <a:noFill/>
        </p:spPr>
      </p:pic>
      <p:sp>
        <p:nvSpPr>
          <p:cNvPr id="122900" name="Rectangle 2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Silhouette Sketching</a:t>
            </a:r>
          </a:p>
        </p:txBody>
      </p:sp>
      <p:sp>
        <p:nvSpPr>
          <p:cNvPr id="122901" name="Rectangle 21"/>
          <p:cNvSpPr>
            <a:spLocks noGrp="1" noChangeArrowheads="1"/>
          </p:cNvSpPr>
          <p:nvPr>
            <p:ph idx="1"/>
          </p:nvPr>
        </p:nvSpPr>
        <p:spPr>
          <a:xfrm>
            <a:off x="347663" y="1397370"/>
            <a:ext cx="8415337" cy="4648200"/>
          </a:xfrm>
        </p:spPr>
        <p:txBody>
          <a:bodyPr/>
          <a:lstStyle/>
          <a:p>
            <a:r>
              <a:rPr lang="de-DE" sz="2700" dirty="0" err="1"/>
              <a:t>What</a:t>
            </a:r>
            <a:r>
              <a:rPr lang="de-DE" sz="2700" dirty="0"/>
              <a:t> </a:t>
            </a:r>
            <a:r>
              <a:rPr lang="de-DE" sz="2700" dirty="0" err="1"/>
              <a:t>is</a:t>
            </a:r>
            <a:r>
              <a:rPr lang="de-DE" sz="2700" dirty="0"/>
              <a:t> a </a:t>
            </a:r>
            <a:r>
              <a:rPr lang="de-DE" sz="2700" dirty="0" err="1"/>
              <a:t>good</a:t>
            </a:r>
            <a:r>
              <a:rPr lang="de-DE" sz="2700" dirty="0"/>
              <a:t> </a:t>
            </a:r>
            <a:r>
              <a:rPr lang="de-DE" sz="2700" dirty="0" err="1"/>
              <a:t>silhouette</a:t>
            </a:r>
            <a:r>
              <a:rPr lang="de-DE" sz="2700" dirty="0"/>
              <a:t>?</a:t>
            </a:r>
          </a:p>
        </p:txBody>
      </p:sp>
      <p:sp>
        <p:nvSpPr>
          <p:cNvPr id="67" name="Slide Number Placeholder 66"/>
          <p:cNvSpPr>
            <a:spLocks noGrp="1"/>
          </p:cNvSpPr>
          <p:nvPr>
            <p:ph type="sldNum" sz="quarter" idx="12"/>
          </p:nvPr>
        </p:nvSpPr>
        <p:spPr>
          <a:xfrm>
            <a:off x="6553200" y="6620774"/>
            <a:ext cx="2133600" cy="212725"/>
          </a:xfrm>
          <a:prstGeom prst="rect">
            <a:avLst/>
          </a:prstGeom>
        </p:spPr>
        <p:txBody>
          <a:bodyPr/>
          <a:lstStyle/>
          <a:p>
            <a:pPr rtl="0"/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66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2902" name="Freeform 22"/>
          <p:cNvSpPr>
            <a:spLocks/>
          </p:cNvSpPr>
          <p:nvPr/>
        </p:nvSpPr>
        <p:spPr bwMode="auto">
          <a:xfrm>
            <a:off x="6443663" y="2540000"/>
            <a:ext cx="1047750" cy="1930400"/>
          </a:xfrm>
          <a:custGeom>
            <a:avLst/>
            <a:gdLst/>
            <a:ahLst/>
            <a:cxnLst>
              <a:cxn ang="0">
                <a:pos x="660" y="1216"/>
              </a:cxn>
              <a:cxn ang="0">
                <a:pos x="522" y="1168"/>
              </a:cxn>
              <a:cxn ang="0">
                <a:pos x="387" y="1075"/>
              </a:cxn>
              <a:cxn ang="0">
                <a:pos x="231" y="928"/>
              </a:cxn>
              <a:cxn ang="0">
                <a:pos x="111" y="796"/>
              </a:cxn>
              <a:cxn ang="0">
                <a:pos x="39" y="664"/>
              </a:cxn>
              <a:cxn ang="0">
                <a:pos x="3" y="475"/>
              </a:cxn>
              <a:cxn ang="0">
                <a:pos x="21" y="298"/>
              </a:cxn>
              <a:cxn ang="0">
                <a:pos x="90" y="145"/>
              </a:cxn>
              <a:cxn ang="0">
                <a:pos x="222" y="34"/>
              </a:cxn>
              <a:cxn ang="0">
                <a:pos x="384" y="1"/>
              </a:cxn>
              <a:cxn ang="0">
                <a:pos x="543" y="25"/>
              </a:cxn>
              <a:cxn ang="0">
                <a:pos x="642" y="79"/>
              </a:cxn>
            </a:cxnLst>
            <a:rect l="0" t="0" r="r" b="b"/>
            <a:pathLst>
              <a:path w="660" h="1216">
                <a:moveTo>
                  <a:pt x="660" y="1216"/>
                </a:moveTo>
                <a:cubicBezTo>
                  <a:pt x="614" y="1204"/>
                  <a:pt x="568" y="1192"/>
                  <a:pt x="522" y="1168"/>
                </a:cubicBezTo>
                <a:cubicBezTo>
                  <a:pt x="476" y="1144"/>
                  <a:pt x="436" y="1115"/>
                  <a:pt x="387" y="1075"/>
                </a:cubicBezTo>
                <a:cubicBezTo>
                  <a:pt x="338" y="1035"/>
                  <a:pt x="277" y="975"/>
                  <a:pt x="231" y="928"/>
                </a:cubicBezTo>
                <a:cubicBezTo>
                  <a:pt x="185" y="881"/>
                  <a:pt x="143" y="840"/>
                  <a:pt x="111" y="796"/>
                </a:cubicBezTo>
                <a:cubicBezTo>
                  <a:pt x="79" y="752"/>
                  <a:pt x="57" y="717"/>
                  <a:pt x="39" y="664"/>
                </a:cubicBezTo>
                <a:cubicBezTo>
                  <a:pt x="21" y="611"/>
                  <a:pt x="6" y="536"/>
                  <a:pt x="3" y="475"/>
                </a:cubicBezTo>
                <a:cubicBezTo>
                  <a:pt x="0" y="414"/>
                  <a:pt x="7" y="353"/>
                  <a:pt x="21" y="298"/>
                </a:cubicBezTo>
                <a:cubicBezTo>
                  <a:pt x="35" y="243"/>
                  <a:pt x="56" y="189"/>
                  <a:pt x="90" y="145"/>
                </a:cubicBezTo>
                <a:cubicBezTo>
                  <a:pt x="124" y="101"/>
                  <a:pt x="173" y="58"/>
                  <a:pt x="222" y="34"/>
                </a:cubicBezTo>
                <a:cubicBezTo>
                  <a:pt x="271" y="10"/>
                  <a:pt x="331" y="2"/>
                  <a:pt x="384" y="1"/>
                </a:cubicBezTo>
                <a:cubicBezTo>
                  <a:pt x="437" y="0"/>
                  <a:pt x="500" y="12"/>
                  <a:pt x="543" y="25"/>
                </a:cubicBezTo>
                <a:cubicBezTo>
                  <a:pt x="586" y="38"/>
                  <a:pt x="615" y="59"/>
                  <a:pt x="642" y="79"/>
                </a:cubicBezTo>
              </a:path>
            </a:pathLst>
          </a:custGeom>
          <a:noFill/>
          <a:ln w="7620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122488" y="2708275"/>
            <a:ext cx="2736850" cy="3529013"/>
            <a:chOff x="1337" y="1706"/>
            <a:chExt cx="1724" cy="2223"/>
          </a:xfrm>
        </p:grpSpPr>
        <p:sp>
          <p:nvSpPr>
            <p:cNvPr id="122904" name="Line 24"/>
            <p:cNvSpPr>
              <a:spLocks noChangeShapeType="1"/>
            </p:cNvSpPr>
            <p:nvPr/>
          </p:nvSpPr>
          <p:spPr bwMode="auto">
            <a:xfrm flipV="1">
              <a:off x="1972" y="2523"/>
              <a:ext cx="182" cy="49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2905" name="Line 25"/>
            <p:cNvSpPr>
              <a:spLocks noChangeShapeType="1"/>
            </p:cNvSpPr>
            <p:nvPr/>
          </p:nvSpPr>
          <p:spPr bwMode="auto">
            <a:xfrm flipV="1">
              <a:off x="2154" y="2160"/>
              <a:ext cx="317" cy="3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2906" name="Line 26"/>
            <p:cNvSpPr>
              <a:spLocks noChangeShapeType="1"/>
            </p:cNvSpPr>
            <p:nvPr/>
          </p:nvSpPr>
          <p:spPr bwMode="auto">
            <a:xfrm flipH="1" flipV="1">
              <a:off x="2471" y="2160"/>
              <a:ext cx="227" cy="7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2907" name="Line 27"/>
            <p:cNvSpPr>
              <a:spLocks noChangeShapeType="1"/>
            </p:cNvSpPr>
            <p:nvPr/>
          </p:nvSpPr>
          <p:spPr bwMode="auto">
            <a:xfrm flipH="1" flipV="1">
              <a:off x="2154" y="2523"/>
              <a:ext cx="544" cy="36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2908" name="Line 28"/>
            <p:cNvSpPr>
              <a:spLocks noChangeShapeType="1"/>
            </p:cNvSpPr>
            <p:nvPr/>
          </p:nvSpPr>
          <p:spPr bwMode="auto">
            <a:xfrm flipH="1">
              <a:off x="1972" y="2885"/>
              <a:ext cx="726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2909" name="Line 29"/>
            <p:cNvSpPr>
              <a:spLocks noChangeShapeType="1"/>
            </p:cNvSpPr>
            <p:nvPr/>
          </p:nvSpPr>
          <p:spPr bwMode="auto">
            <a:xfrm flipV="1">
              <a:off x="2471" y="2885"/>
              <a:ext cx="227" cy="5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2910" name="Line 30"/>
            <p:cNvSpPr>
              <a:spLocks noChangeShapeType="1"/>
            </p:cNvSpPr>
            <p:nvPr/>
          </p:nvSpPr>
          <p:spPr bwMode="auto">
            <a:xfrm>
              <a:off x="1972" y="3021"/>
              <a:ext cx="499" cy="4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2911" name="Line 31"/>
            <p:cNvSpPr>
              <a:spLocks noChangeShapeType="1"/>
            </p:cNvSpPr>
            <p:nvPr/>
          </p:nvSpPr>
          <p:spPr bwMode="auto">
            <a:xfrm flipH="1" flipV="1">
              <a:off x="2698" y="2885"/>
              <a:ext cx="272" cy="4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2912" name="Line 32"/>
            <p:cNvSpPr>
              <a:spLocks noChangeShapeType="1"/>
            </p:cNvSpPr>
            <p:nvPr/>
          </p:nvSpPr>
          <p:spPr bwMode="auto">
            <a:xfrm flipV="1">
              <a:off x="2471" y="3384"/>
              <a:ext cx="499" cy="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2913" name="Line 33"/>
            <p:cNvSpPr>
              <a:spLocks noChangeShapeType="1"/>
            </p:cNvSpPr>
            <p:nvPr/>
          </p:nvSpPr>
          <p:spPr bwMode="auto">
            <a:xfrm flipH="1" flipV="1">
              <a:off x="2471" y="3475"/>
              <a:ext cx="363" cy="3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2914" name="Line 34"/>
            <p:cNvSpPr>
              <a:spLocks noChangeShapeType="1"/>
            </p:cNvSpPr>
            <p:nvPr/>
          </p:nvSpPr>
          <p:spPr bwMode="auto">
            <a:xfrm flipV="1">
              <a:off x="2834" y="3384"/>
              <a:ext cx="136" cy="40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2915" name="Line 35"/>
            <p:cNvSpPr>
              <a:spLocks noChangeShapeType="1"/>
            </p:cNvSpPr>
            <p:nvPr/>
          </p:nvSpPr>
          <p:spPr bwMode="auto">
            <a:xfrm flipV="1">
              <a:off x="2063" y="3475"/>
              <a:ext cx="408" cy="4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2916" name="Line 36"/>
            <p:cNvSpPr>
              <a:spLocks noChangeShapeType="1"/>
            </p:cNvSpPr>
            <p:nvPr/>
          </p:nvSpPr>
          <p:spPr bwMode="auto">
            <a:xfrm flipV="1">
              <a:off x="2063" y="3791"/>
              <a:ext cx="770" cy="1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2917" name="Line 37"/>
            <p:cNvSpPr>
              <a:spLocks noChangeShapeType="1"/>
            </p:cNvSpPr>
            <p:nvPr/>
          </p:nvSpPr>
          <p:spPr bwMode="auto">
            <a:xfrm flipH="1" flipV="1">
              <a:off x="1972" y="3021"/>
              <a:ext cx="91" cy="9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2918" name="Line 38"/>
            <p:cNvSpPr>
              <a:spLocks noChangeShapeType="1"/>
            </p:cNvSpPr>
            <p:nvPr/>
          </p:nvSpPr>
          <p:spPr bwMode="auto">
            <a:xfrm>
              <a:off x="1791" y="1978"/>
              <a:ext cx="680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2919" name="Line 39"/>
            <p:cNvSpPr>
              <a:spLocks noChangeShapeType="1"/>
            </p:cNvSpPr>
            <p:nvPr/>
          </p:nvSpPr>
          <p:spPr bwMode="auto">
            <a:xfrm flipH="1" flipV="1">
              <a:off x="1791" y="1978"/>
              <a:ext cx="363" cy="54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2920" name="Line 40"/>
            <p:cNvSpPr>
              <a:spLocks noChangeShapeType="1"/>
            </p:cNvSpPr>
            <p:nvPr/>
          </p:nvSpPr>
          <p:spPr bwMode="auto">
            <a:xfrm flipV="1">
              <a:off x="1519" y="1978"/>
              <a:ext cx="272" cy="63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2921" name="Line 41"/>
            <p:cNvSpPr>
              <a:spLocks noChangeShapeType="1"/>
            </p:cNvSpPr>
            <p:nvPr/>
          </p:nvSpPr>
          <p:spPr bwMode="auto">
            <a:xfrm flipV="1">
              <a:off x="1519" y="2523"/>
              <a:ext cx="635" cy="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2922" name="Line 42"/>
            <p:cNvSpPr>
              <a:spLocks noChangeShapeType="1"/>
            </p:cNvSpPr>
            <p:nvPr/>
          </p:nvSpPr>
          <p:spPr bwMode="auto">
            <a:xfrm flipH="1" flipV="1">
              <a:off x="1519" y="2613"/>
              <a:ext cx="453" cy="4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2923" name="Line 43"/>
            <p:cNvSpPr>
              <a:spLocks noChangeShapeType="1"/>
            </p:cNvSpPr>
            <p:nvPr/>
          </p:nvSpPr>
          <p:spPr bwMode="auto">
            <a:xfrm flipV="1">
              <a:off x="1337" y="3021"/>
              <a:ext cx="635" cy="1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2924" name="Line 44"/>
            <p:cNvSpPr>
              <a:spLocks noChangeShapeType="1"/>
            </p:cNvSpPr>
            <p:nvPr/>
          </p:nvSpPr>
          <p:spPr bwMode="auto">
            <a:xfrm flipV="1">
              <a:off x="1337" y="2613"/>
              <a:ext cx="182" cy="5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2925" name="Line 45"/>
            <p:cNvSpPr>
              <a:spLocks noChangeShapeType="1"/>
            </p:cNvSpPr>
            <p:nvPr/>
          </p:nvSpPr>
          <p:spPr bwMode="auto">
            <a:xfrm>
              <a:off x="1655" y="3657"/>
              <a:ext cx="408" cy="2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2926" name="Line 46"/>
            <p:cNvSpPr>
              <a:spLocks noChangeShapeType="1"/>
            </p:cNvSpPr>
            <p:nvPr/>
          </p:nvSpPr>
          <p:spPr bwMode="auto">
            <a:xfrm flipV="1">
              <a:off x="1655" y="3021"/>
              <a:ext cx="317" cy="6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2927" name="Line 47"/>
            <p:cNvSpPr>
              <a:spLocks noChangeShapeType="1"/>
            </p:cNvSpPr>
            <p:nvPr/>
          </p:nvSpPr>
          <p:spPr bwMode="auto">
            <a:xfrm flipH="1" flipV="1">
              <a:off x="1337" y="3203"/>
              <a:ext cx="318" cy="4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2928" name="Line 48"/>
            <p:cNvSpPr>
              <a:spLocks noChangeShapeType="1"/>
            </p:cNvSpPr>
            <p:nvPr/>
          </p:nvSpPr>
          <p:spPr bwMode="auto">
            <a:xfrm flipV="1">
              <a:off x="2698" y="2432"/>
              <a:ext cx="363" cy="45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2929" name="Line 49"/>
            <p:cNvSpPr>
              <a:spLocks noChangeShapeType="1"/>
            </p:cNvSpPr>
            <p:nvPr/>
          </p:nvSpPr>
          <p:spPr bwMode="auto">
            <a:xfrm>
              <a:off x="2471" y="2160"/>
              <a:ext cx="590" cy="2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2930" name="Line 50"/>
            <p:cNvSpPr>
              <a:spLocks noChangeShapeType="1"/>
            </p:cNvSpPr>
            <p:nvPr/>
          </p:nvSpPr>
          <p:spPr bwMode="auto">
            <a:xfrm flipH="1" flipV="1">
              <a:off x="2380" y="1706"/>
              <a:ext cx="91" cy="4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2931" name="Line 51"/>
            <p:cNvSpPr>
              <a:spLocks noChangeShapeType="1"/>
            </p:cNvSpPr>
            <p:nvPr/>
          </p:nvSpPr>
          <p:spPr bwMode="auto">
            <a:xfrm>
              <a:off x="2380" y="1706"/>
              <a:ext cx="681" cy="72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2932" name="Line 52"/>
            <p:cNvSpPr>
              <a:spLocks noChangeShapeType="1"/>
            </p:cNvSpPr>
            <p:nvPr/>
          </p:nvSpPr>
          <p:spPr bwMode="auto">
            <a:xfrm flipV="1">
              <a:off x="1791" y="1706"/>
              <a:ext cx="589" cy="2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2933" name="Line 53"/>
            <p:cNvSpPr>
              <a:spLocks noChangeShapeType="1"/>
            </p:cNvSpPr>
            <p:nvPr/>
          </p:nvSpPr>
          <p:spPr bwMode="auto">
            <a:xfrm flipH="1">
              <a:off x="2970" y="2432"/>
              <a:ext cx="91" cy="9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54"/>
          <p:cNvGrpSpPr>
            <a:grpSpLocks/>
          </p:cNvGrpSpPr>
          <p:nvPr/>
        </p:nvGrpSpPr>
        <p:grpSpPr bwMode="auto">
          <a:xfrm>
            <a:off x="827088" y="3141663"/>
            <a:ext cx="812800" cy="2592387"/>
            <a:chOff x="521" y="1979"/>
            <a:chExt cx="512" cy="1633"/>
          </a:xfrm>
        </p:grpSpPr>
        <p:grpSp>
          <p:nvGrpSpPr>
            <p:cNvPr id="4" name="Group 55"/>
            <p:cNvGrpSpPr>
              <a:grpSpLocks/>
            </p:cNvGrpSpPr>
            <p:nvPr/>
          </p:nvGrpSpPr>
          <p:grpSpPr bwMode="auto">
            <a:xfrm rot="16200000">
              <a:off x="408" y="2670"/>
              <a:ext cx="1009" cy="240"/>
              <a:chOff x="3842" y="2208"/>
              <a:chExt cx="1009" cy="240"/>
            </a:xfrm>
          </p:grpSpPr>
          <p:sp>
            <p:nvSpPr>
              <p:cNvPr id="122936" name="Line 56"/>
              <p:cNvSpPr>
                <a:spLocks noChangeShapeType="1"/>
              </p:cNvSpPr>
              <p:nvPr/>
            </p:nvSpPr>
            <p:spPr bwMode="auto">
              <a:xfrm>
                <a:off x="4419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937" name="Line 57"/>
              <p:cNvSpPr>
                <a:spLocks noChangeShapeType="1"/>
              </p:cNvSpPr>
              <p:nvPr/>
            </p:nvSpPr>
            <p:spPr bwMode="auto">
              <a:xfrm>
                <a:off x="4563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938" name="Line 58"/>
              <p:cNvSpPr>
                <a:spLocks noChangeShapeType="1"/>
              </p:cNvSpPr>
              <p:nvPr/>
            </p:nvSpPr>
            <p:spPr bwMode="auto">
              <a:xfrm>
                <a:off x="4707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939" name="Line 59"/>
              <p:cNvSpPr>
                <a:spLocks noChangeShapeType="1"/>
              </p:cNvSpPr>
              <p:nvPr/>
            </p:nvSpPr>
            <p:spPr bwMode="auto">
              <a:xfrm>
                <a:off x="4851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940" name="Line 60"/>
              <p:cNvSpPr>
                <a:spLocks noChangeShapeType="1"/>
              </p:cNvSpPr>
              <p:nvPr/>
            </p:nvSpPr>
            <p:spPr bwMode="auto">
              <a:xfrm>
                <a:off x="4274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941" name="Line 61"/>
              <p:cNvSpPr>
                <a:spLocks noChangeShapeType="1"/>
              </p:cNvSpPr>
              <p:nvPr/>
            </p:nvSpPr>
            <p:spPr bwMode="auto">
              <a:xfrm>
                <a:off x="4130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942" name="Line 62"/>
              <p:cNvSpPr>
                <a:spLocks noChangeShapeType="1"/>
              </p:cNvSpPr>
              <p:nvPr/>
            </p:nvSpPr>
            <p:spPr bwMode="auto">
              <a:xfrm>
                <a:off x="3986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943" name="Line 63"/>
              <p:cNvSpPr>
                <a:spLocks noChangeShapeType="1"/>
              </p:cNvSpPr>
              <p:nvPr/>
            </p:nvSpPr>
            <p:spPr bwMode="auto">
              <a:xfrm>
                <a:off x="3842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2944" name="Text Box 64"/>
            <p:cNvSpPr txBox="1">
              <a:spLocks noChangeArrowheads="1"/>
            </p:cNvSpPr>
            <p:nvPr/>
          </p:nvSpPr>
          <p:spPr bwMode="auto">
            <a:xfrm rot="16200000">
              <a:off x="-190" y="2690"/>
              <a:ext cx="163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1600" b="1" dirty="0" err="1">
                  <a:solidFill>
                    <a:srgbClr val="0000FF"/>
                  </a:solidFill>
                </a:rPr>
                <a:t>viewer</a:t>
              </a:r>
              <a:endParaRPr lang="de-DE" sz="16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122953" name="Freeform 73"/>
          <p:cNvSpPr>
            <a:spLocks/>
          </p:cNvSpPr>
          <p:nvPr/>
        </p:nvSpPr>
        <p:spPr bwMode="auto">
          <a:xfrm>
            <a:off x="3132138" y="2708275"/>
            <a:ext cx="1152525" cy="3529013"/>
          </a:xfrm>
          <a:custGeom>
            <a:avLst/>
            <a:gdLst/>
            <a:ahLst/>
            <a:cxnLst>
              <a:cxn ang="0">
                <a:pos x="408" y="0"/>
              </a:cxn>
              <a:cxn ang="0">
                <a:pos x="499" y="454"/>
              </a:cxn>
              <a:cxn ang="0">
                <a:pos x="726" y="1180"/>
              </a:cxn>
              <a:cxn ang="0">
                <a:pos x="181" y="817"/>
              </a:cxn>
              <a:cxn ang="0">
                <a:pos x="0" y="1316"/>
              </a:cxn>
              <a:cxn ang="0">
                <a:pos x="726" y="1180"/>
              </a:cxn>
              <a:cxn ang="0">
                <a:pos x="499" y="1769"/>
              </a:cxn>
              <a:cxn ang="0">
                <a:pos x="0" y="1316"/>
              </a:cxn>
              <a:cxn ang="0">
                <a:pos x="91" y="2223"/>
              </a:cxn>
            </a:cxnLst>
            <a:rect l="0" t="0" r="r" b="b"/>
            <a:pathLst>
              <a:path w="726" h="2223">
                <a:moveTo>
                  <a:pt x="408" y="0"/>
                </a:moveTo>
                <a:lnTo>
                  <a:pt x="499" y="454"/>
                </a:lnTo>
                <a:lnTo>
                  <a:pt x="726" y="1180"/>
                </a:lnTo>
                <a:lnTo>
                  <a:pt x="181" y="817"/>
                </a:lnTo>
                <a:lnTo>
                  <a:pt x="0" y="1316"/>
                </a:lnTo>
                <a:lnTo>
                  <a:pt x="726" y="1180"/>
                </a:lnTo>
                <a:lnTo>
                  <a:pt x="499" y="1769"/>
                </a:lnTo>
                <a:lnTo>
                  <a:pt x="0" y="1316"/>
                </a:lnTo>
                <a:lnTo>
                  <a:pt x="91" y="2223"/>
                </a:lnTo>
              </a:path>
            </a:pathLst>
          </a:custGeom>
          <a:noFill/>
          <a:ln w="762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28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2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2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2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2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2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2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2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2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2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2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2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2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2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2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2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2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2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2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29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2" grpId="0" animBg="1"/>
      <p:bldP spid="122883" grpId="0" animBg="1"/>
      <p:bldP spid="122884" grpId="0" animBg="1"/>
      <p:bldP spid="122885" grpId="0" animBg="1"/>
      <p:bldP spid="122886" grpId="0" animBg="1"/>
      <p:bldP spid="122887" grpId="0" animBg="1"/>
      <p:bldP spid="122888" grpId="0" animBg="1"/>
      <p:bldP spid="122889" grpId="0" animBg="1"/>
      <p:bldP spid="122890" grpId="0" animBg="1"/>
      <p:bldP spid="122891" grpId="0" animBg="1"/>
      <p:bldP spid="122892" grpId="0" animBg="1"/>
      <p:bldP spid="122893" grpId="0" animBg="1"/>
      <p:bldP spid="122894" grpId="0" animBg="1"/>
      <p:bldP spid="122895" grpId="0" animBg="1"/>
      <p:bldP spid="122896" grpId="0" animBg="1"/>
      <p:bldP spid="122897" grpId="0" animBg="1"/>
      <p:bldP spid="122898" grpId="0" animBg="1"/>
      <p:bldP spid="122902" grpId="0" animBg="1"/>
      <p:bldP spid="122953" grpId="0" animBg="1"/>
      <p:bldP spid="122953" grpId="1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Freeform 3"/>
          <p:cNvSpPr>
            <a:spLocks/>
          </p:cNvSpPr>
          <p:nvPr/>
        </p:nvSpPr>
        <p:spPr bwMode="auto">
          <a:xfrm>
            <a:off x="3132138" y="4581525"/>
            <a:ext cx="1152525" cy="935038"/>
          </a:xfrm>
          <a:custGeom>
            <a:avLst/>
            <a:gdLst/>
            <a:ahLst/>
            <a:cxnLst>
              <a:cxn ang="0">
                <a:pos x="0" y="136"/>
              </a:cxn>
              <a:cxn ang="0">
                <a:pos x="726" y="0"/>
              </a:cxn>
              <a:cxn ang="0">
                <a:pos x="499" y="589"/>
              </a:cxn>
              <a:cxn ang="0">
                <a:pos x="0" y="136"/>
              </a:cxn>
            </a:cxnLst>
            <a:rect l="0" t="0" r="r" b="b"/>
            <a:pathLst>
              <a:path w="726" h="589">
                <a:moveTo>
                  <a:pt x="0" y="136"/>
                </a:moveTo>
                <a:lnTo>
                  <a:pt x="726" y="0"/>
                </a:lnTo>
                <a:lnTo>
                  <a:pt x="499" y="589"/>
                </a:lnTo>
                <a:lnTo>
                  <a:pt x="0" y="136"/>
                </a:lnTo>
                <a:close/>
              </a:path>
            </a:pathLst>
          </a:custGeom>
          <a:solidFill>
            <a:srgbClr val="59FF5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1861" name="Freeform 5"/>
          <p:cNvSpPr>
            <a:spLocks/>
          </p:cNvSpPr>
          <p:nvPr/>
        </p:nvSpPr>
        <p:spPr bwMode="auto">
          <a:xfrm>
            <a:off x="3419475" y="3429000"/>
            <a:ext cx="863600" cy="1152525"/>
          </a:xfrm>
          <a:custGeom>
            <a:avLst/>
            <a:gdLst/>
            <a:ahLst/>
            <a:cxnLst>
              <a:cxn ang="0">
                <a:pos x="0" y="363"/>
              </a:cxn>
              <a:cxn ang="0">
                <a:pos x="317" y="0"/>
              </a:cxn>
              <a:cxn ang="0">
                <a:pos x="544" y="726"/>
              </a:cxn>
              <a:cxn ang="0">
                <a:pos x="0" y="363"/>
              </a:cxn>
            </a:cxnLst>
            <a:rect l="0" t="0" r="r" b="b"/>
            <a:pathLst>
              <a:path w="544" h="726">
                <a:moveTo>
                  <a:pt x="0" y="363"/>
                </a:moveTo>
                <a:lnTo>
                  <a:pt x="317" y="0"/>
                </a:lnTo>
                <a:lnTo>
                  <a:pt x="544" y="726"/>
                </a:lnTo>
                <a:lnTo>
                  <a:pt x="0" y="363"/>
                </a:lnTo>
                <a:close/>
              </a:path>
            </a:pathLst>
          </a:custGeom>
          <a:solidFill>
            <a:srgbClr val="59FF5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1862" name="Freeform 6"/>
          <p:cNvSpPr>
            <a:spLocks/>
          </p:cNvSpPr>
          <p:nvPr/>
        </p:nvSpPr>
        <p:spPr bwMode="auto">
          <a:xfrm>
            <a:off x="3922713" y="3429000"/>
            <a:ext cx="936625" cy="11525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90" y="272"/>
              </a:cxn>
              <a:cxn ang="0">
                <a:pos x="227" y="726"/>
              </a:cxn>
              <a:cxn ang="0">
                <a:pos x="0" y="0"/>
              </a:cxn>
            </a:cxnLst>
            <a:rect l="0" t="0" r="r" b="b"/>
            <a:pathLst>
              <a:path w="590" h="726">
                <a:moveTo>
                  <a:pt x="0" y="0"/>
                </a:moveTo>
                <a:lnTo>
                  <a:pt x="590" y="272"/>
                </a:lnTo>
                <a:lnTo>
                  <a:pt x="227" y="726"/>
                </a:lnTo>
                <a:lnTo>
                  <a:pt x="0" y="0"/>
                </a:lnTo>
                <a:close/>
              </a:path>
            </a:pathLst>
          </a:custGeom>
          <a:solidFill>
            <a:srgbClr val="FF939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1863" name="Freeform 7"/>
          <p:cNvSpPr>
            <a:spLocks/>
          </p:cNvSpPr>
          <p:nvPr/>
        </p:nvSpPr>
        <p:spPr bwMode="auto">
          <a:xfrm>
            <a:off x="3779838" y="2708275"/>
            <a:ext cx="1079500" cy="1152525"/>
          </a:xfrm>
          <a:custGeom>
            <a:avLst/>
            <a:gdLst/>
            <a:ahLst/>
            <a:cxnLst>
              <a:cxn ang="0">
                <a:pos x="90" y="454"/>
              </a:cxn>
              <a:cxn ang="0">
                <a:pos x="0" y="0"/>
              </a:cxn>
              <a:cxn ang="0">
                <a:pos x="680" y="726"/>
              </a:cxn>
              <a:cxn ang="0">
                <a:pos x="90" y="454"/>
              </a:cxn>
            </a:cxnLst>
            <a:rect l="0" t="0" r="r" b="b"/>
            <a:pathLst>
              <a:path w="680" h="726">
                <a:moveTo>
                  <a:pt x="90" y="454"/>
                </a:moveTo>
                <a:lnTo>
                  <a:pt x="0" y="0"/>
                </a:lnTo>
                <a:lnTo>
                  <a:pt x="680" y="726"/>
                </a:lnTo>
                <a:lnTo>
                  <a:pt x="90" y="454"/>
                </a:lnTo>
                <a:close/>
              </a:path>
            </a:pathLst>
          </a:custGeom>
          <a:solidFill>
            <a:srgbClr val="FF939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1864" name="Freeform 8"/>
          <p:cNvSpPr>
            <a:spLocks/>
          </p:cNvSpPr>
          <p:nvPr/>
        </p:nvSpPr>
        <p:spPr bwMode="auto">
          <a:xfrm>
            <a:off x="4283075" y="3860800"/>
            <a:ext cx="576263" cy="1512888"/>
          </a:xfrm>
          <a:custGeom>
            <a:avLst/>
            <a:gdLst/>
            <a:ahLst/>
            <a:cxnLst>
              <a:cxn ang="0">
                <a:pos x="0" y="454"/>
              </a:cxn>
              <a:cxn ang="0">
                <a:pos x="272" y="953"/>
              </a:cxn>
              <a:cxn ang="0">
                <a:pos x="363" y="0"/>
              </a:cxn>
              <a:cxn ang="0">
                <a:pos x="0" y="454"/>
              </a:cxn>
            </a:cxnLst>
            <a:rect l="0" t="0" r="r" b="b"/>
            <a:pathLst>
              <a:path w="363" h="953">
                <a:moveTo>
                  <a:pt x="0" y="454"/>
                </a:moveTo>
                <a:lnTo>
                  <a:pt x="272" y="953"/>
                </a:lnTo>
                <a:lnTo>
                  <a:pt x="363" y="0"/>
                </a:lnTo>
                <a:lnTo>
                  <a:pt x="0" y="454"/>
                </a:lnTo>
                <a:close/>
              </a:path>
            </a:pathLst>
          </a:custGeom>
          <a:solidFill>
            <a:srgbClr val="FF939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1865" name="Freeform 9"/>
          <p:cNvSpPr>
            <a:spLocks/>
          </p:cNvSpPr>
          <p:nvPr/>
        </p:nvSpPr>
        <p:spPr bwMode="auto">
          <a:xfrm>
            <a:off x="3130550" y="4005263"/>
            <a:ext cx="1152525" cy="792162"/>
          </a:xfrm>
          <a:custGeom>
            <a:avLst/>
            <a:gdLst/>
            <a:ahLst/>
            <a:cxnLst>
              <a:cxn ang="0">
                <a:pos x="0" y="499"/>
              </a:cxn>
              <a:cxn ang="0">
                <a:pos x="726" y="363"/>
              </a:cxn>
              <a:cxn ang="0">
                <a:pos x="182" y="0"/>
              </a:cxn>
              <a:cxn ang="0">
                <a:pos x="0" y="499"/>
              </a:cxn>
            </a:cxnLst>
            <a:rect l="0" t="0" r="r" b="b"/>
            <a:pathLst>
              <a:path w="726" h="499">
                <a:moveTo>
                  <a:pt x="0" y="499"/>
                </a:moveTo>
                <a:lnTo>
                  <a:pt x="726" y="363"/>
                </a:lnTo>
                <a:lnTo>
                  <a:pt x="182" y="0"/>
                </a:lnTo>
                <a:lnTo>
                  <a:pt x="0" y="499"/>
                </a:lnTo>
                <a:close/>
              </a:path>
            </a:pathLst>
          </a:custGeom>
          <a:solidFill>
            <a:srgbClr val="FF939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1866" name="Freeform 10"/>
          <p:cNvSpPr>
            <a:spLocks/>
          </p:cNvSpPr>
          <p:nvPr/>
        </p:nvSpPr>
        <p:spPr bwMode="auto">
          <a:xfrm>
            <a:off x="3922713" y="5373688"/>
            <a:ext cx="792162" cy="647700"/>
          </a:xfrm>
          <a:custGeom>
            <a:avLst/>
            <a:gdLst/>
            <a:ahLst/>
            <a:cxnLst>
              <a:cxn ang="0">
                <a:pos x="0" y="90"/>
              </a:cxn>
              <a:cxn ang="0">
                <a:pos x="499" y="0"/>
              </a:cxn>
              <a:cxn ang="0">
                <a:pos x="363" y="408"/>
              </a:cxn>
              <a:cxn ang="0">
                <a:pos x="0" y="90"/>
              </a:cxn>
            </a:cxnLst>
            <a:rect l="0" t="0" r="r" b="b"/>
            <a:pathLst>
              <a:path w="499" h="408">
                <a:moveTo>
                  <a:pt x="0" y="90"/>
                </a:moveTo>
                <a:lnTo>
                  <a:pt x="499" y="0"/>
                </a:lnTo>
                <a:lnTo>
                  <a:pt x="363" y="408"/>
                </a:lnTo>
                <a:lnTo>
                  <a:pt x="0" y="90"/>
                </a:lnTo>
                <a:close/>
              </a:path>
            </a:pathLst>
          </a:custGeom>
          <a:solidFill>
            <a:srgbClr val="FF939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1867" name="Freeform 11"/>
          <p:cNvSpPr>
            <a:spLocks/>
          </p:cNvSpPr>
          <p:nvPr/>
        </p:nvSpPr>
        <p:spPr bwMode="auto">
          <a:xfrm>
            <a:off x="3922713" y="4581525"/>
            <a:ext cx="792162" cy="935038"/>
          </a:xfrm>
          <a:custGeom>
            <a:avLst/>
            <a:gdLst/>
            <a:ahLst/>
            <a:cxnLst>
              <a:cxn ang="0">
                <a:pos x="0" y="589"/>
              </a:cxn>
              <a:cxn ang="0">
                <a:pos x="227" y="0"/>
              </a:cxn>
              <a:cxn ang="0">
                <a:pos x="499" y="499"/>
              </a:cxn>
              <a:cxn ang="0">
                <a:pos x="0" y="589"/>
              </a:cxn>
            </a:cxnLst>
            <a:rect l="0" t="0" r="r" b="b"/>
            <a:pathLst>
              <a:path w="499" h="589">
                <a:moveTo>
                  <a:pt x="0" y="589"/>
                </a:moveTo>
                <a:lnTo>
                  <a:pt x="227" y="0"/>
                </a:lnTo>
                <a:lnTo>
                  <a:pt x="499" y="499"/>
                </a:lnTo>
                <a:lnTo>
                  <a:pt x="0" y="589"/>
                </a:lnTo>
                <a:close/>
              </a:path>
            </a:pathLst>
          </a:custGeom>
          <a:solidFill>
            <a:srgbClr val="FF939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1868" name="Freeform 12"/>
          <p:cNvSpPr>
            <a:spLocks/>
          </p:cNvSpPr>
          <p:nvPr/>
        </p:nvSpPr>
        <p:spPr bwMode="auto">
          <a:xfrm>
            <a:off x="3275013" y="5516563"/>
            <a:ext cx="1223962" cy="720725"/>
          </a:xfrm>
          <a:custGeom>
            <a:avLst/>
            <a:gdLst/>
            <a:ahLst/>
            <a:cxnLst>
              <a:cxn ang="0">
                <a:pos x="0" y="454"/>
              </a:cxn>
              <a:cxn ang="0">
                <a:pos x="771" y="318"/>
              </a:cxn>
              <a:cxn ang="0">
                <a:pos x="408" y="0"/>
              </a:cxn>
              <a:cxn ang="0">
                <a:pos x="0" y="454"/>
              </a:cxn>
            </a:cxnLst>
            <a:rect l="0" t="0" r="r" b="b"/>
            <a:pathLst>
              <a:path w="771" h="454">
                <a:moveTo>
                  <a:pt x="0" y="454"/>
                </a:moveTo>
                <a:lnTo>
                  <a:pt x="771" y="318"/>
                </a:lnTo>
                <a:lnTo>
                  <a:pt x="408" y="0"/>
                </a:lnTo>
                <a:lnTo>
                  <a:pt x="0" y="454"/>
                </a:lnTo>
                <a:close/>
              </a:path>
            </a:pathLst>
          </a:custGeom>
          <a:solidFill>
            <a:srgbClr val="FF939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1869" name="Freeform 13"/>
          <p:cNvSpPr>
            <a:spLocks/>
          </p:cNvSpPr>
          <p:nvPr/>
        </p:nvSpPr>
        <p:spPr bwMode="auto">
          <a:xfrm>
            <a:off x="3130550" y="4797425"/>
            <a:ext cx="792163" cy="1439863"/>
          </a:xfrm>
          <a:custGeom>
            <a:avLst/>
            <a:gdLst/>
            <a:ahLst/>
            <a:cxnLst>
              <a:cxn ang="0">
                <a:pos x="91" y="907"/>
              </a:cxn>
              <a:cxn ang="0">
                <a:pos x="499" y="453"/>
              </a:cxn>
              <a:cxn ang="0">
                <a:pos x="0" y="0"/>
              </a:cxn>
              <a:cxn ang="0">
                <a:pos x="91" y="907"/>
              </a:cxn>
            </a:cxnLst>
            <a:rect l="0" t="0" r="r" b="b"/>
            <a:pathLst>
              <a:path w="499" h="907">
                <a:moveTo>
                  <a:pt x="91" y="907"/>
                </a:moveTo>
                <a:lnTo>
                  <a:pt x="499" y="453"/>
                </a:lnTo>
                <a:lnTo>
                  <a:pt x="0" y="0"/>
                </a:lnTo>
                <a:lnTo>
                  <a:pt x="91" y="907"/>
                </a:lnTo>
                <a:close/>
              </a:path>
            </a:pathLst>
          </a:custGeom>
          <a:solidFill>
            <a:srgbClr val="FF939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1870" name="Freeform 14"/>
          <p:cNvSpPr>
            <a:spLocks/>
          </p:cNvSpPr>
          <p:nvPr/>
        </p:nvSpPr>
        <p:spPr bwMode="auto">
          <a:xfrm>
            <a:off x="2843213" y="2708275"/>
            <a:ext cx="1079500" cy="720725"/>
          </a:xfrm>
          <a:custGeom>
            <a:avLst/>
            <a:gdLst/>
            <a:ahLst/>
            <a:cxnLst>
              <a:cxn ang="0">
                <a:pos x="0" y="273"/>
              </a:cxn>
              <a:cxn ang="0">
                <a:pos x="680" y="454"/>
              </a:cxn>
              <a:cxn ang="0">
                <a:pos x="590" y="0"/>
              </a:cxn>
              <a:cxn ang="0">
                <a:pos x="0" y="273"/>
              </a:cxn>
            </a:cxnLst>
            <a:rect l="0" t="0" r="r" b="b"/>
            <a:pathLst>
              <a:path w="680" h="454">
                <a:moveTo>
                  <a:pt x="0" y="273"/>
                </a:moveTo>
                <a:lnTo>
                  <a:pt x="680" y="454"/>
                </a:lnTo>
                <a:lnTo>
                  <a:pt x="590" y="0"/>
                </a:lnTo>
                <a:lnTo>
                  <a:pt x="0" y="273"/>
                </a:lnTo>
                <a:close/>
              </a:path>
            </a:pathLst>
          </a:custGeom>
          <a:solidFill>
            <a:srgbClr val="59FF5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1871" name="Freeform 15"/>
          <p:cNvSpPr>
            <a:spLocks/>
          </p:cNvSpPr>
          <p:nvPr/>
        </p:nvSpPr>
        <p:spPr bwMode="auto">
          <a:xfrm>
            <a:off x="2843213" y="3141663"/>
            <a:ext cx="1079500" cy="863600"/>
          </a:xfrm>
          <a:custGeom>
            <a:avLst/>
            <a:gdLst/>
            <a:ahLst/>
            <a:cxnLst>
              <a:cxn ang="0">
                <a:pos x="363" y="544"/>
              </a:cxn>
              <a:cxn ang="0">
                <a:pos x="680" y="181"/>
              </a:cxn>
              <a:cxn ang="0">
                <a:pos x="0" y="0"/>
              </a:cxn>
              <a:cxn ang="0">
                <a:pos x="363" y="544"/>
              </a:cxn>
            </a:cxnLst>
            <a:rect l="0" t="0" r="r" b="b"/>
            <a:pathLst>
              <a:path w="680" h="544">
                <a:moveTo>
                  <a:pt x="363" y="544"/>
                </a:moveTo>
                <a:lnTo>
                  <a:pt x="680" y="181"/>
                </a:lnTo>
                <a:lnTo>
                  <a:pt x="0" y="0"/>
                </a:lnTo>
                <a:lnTo>
                  <a:pt x="363" y="544"/>
                </a:lnTo>
                <a:close/>
              </a:path>
            </a:pathLst>
          </a:custGeom>
          <a:solidFill>
            <a:srgbClr val="59FF5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1872" name="Freeform 16"/>
          <p:cNvSpPr>
            <a:spLocks/>
          </p:cNvSpPr>
          <p:nvPr/>
        </p:nvSpPr>
        <p:spPr bwMode="auto">
          <a:xfrm>
            <a:off x="2411413" y="3141663"/>
            <a:ext cx="1008062" cy="1008062"/>
          </a:xfrm>
          <a:custGeom>
            <a:avLst/>
            <a:gdLst/>
            <a:ahLst/>
            <a:cxnLst>
              <a:cxn ang="0">
                <a:pos x="0" y="635"/>
              </a:cxn>
              <a:cxn ang="0">
                <a:pos x="635" y="544"/>
              </a:cxn>
              <a:cxn ang="0">
                <a:pos x="272" y="0"/>
              </a:cxn>
              <a:cxn ang="0">
                <a:pos x="0" y="635"/>
              </a:cxn>
            </a:cxnLst>
            <a:rect l="0" t="0" r="r" b="b"/>
            <a:pathLst>
              <a:path w="635" h="635">
                <a:moveTo>
                  <a:pt x="0" y="635"/>
                </a:moveTo>
                <a:lnTo>
                  <a:pt x="635" y="544"/>
                </a:lnTo>
                <a:lnTo>
                  <a:pt x="272" y="0"/>
                </a:lnTo>
                <a:lnTo>
                  <a:pt x="0" y="635"/>
                </a:lnTo>
                <a:close/>
              </a:path>
            </a:pathLst>
          </a:custGeom>
          <a:solidFill>
            <a:srgbClr val="59FF5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1873" name="Freeform 17"/>
          <p:cNvSpPr>
            <a:spLocks/>
          </p:cNvSpPr>
          <p:nvPr/>
        </p:nvSpPr>
        <p:spPr bwMode="auto">
          <a:xfrm>
            <a:off x="2411413" y="4005263"/>
            <a:ext cx="1008062" cy="792162"/>
          </a:xfrm>
          <a:custGeom>
            <a:avLst/>
            <a:gdLst/>
            <a:ahLst/>
            <a:cxnLst>
              <a:cxn ang="0">
                <a:pos x="0" y="91"/>
              </a:cxn>
              <a:cxn ang="0">
                <a:pos x="453" y="499"/>
              </a:cxn>
              <a:cxn ang="0">
                <a:pos x="635" y="0"/>
              </a:cxn>
              <a:cxn ang="0">
                <a:pos x="0" y="91"/>
              </a:cxn>
            </a:cxnLst>
            <a:rect l="0" t="0" r="r" b="b"/>
            <a:pathLst>
              <a:path w="635" h="499">
                <a:moveTo>
                  <a:pt x="0" y="91"/>
                </a:moveTo>
                <a:lnTo>
                  <a:pt x="453" y="499"/>
                </a:lnTo>
                <a:lnTo>
                  <a:pt x="635" y="0"/>
                </a:lnTo>
                <a:lnTo>
                  <a:pt x="0" y="91"/>
                </a:lnTo>
                <a:close/>
              </a:path>
            </a:pathLst>
          </a:custGeom>
          <a:solidFill>
            <a:srgbClr val="59FF5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1874" name="Freeform 18"/>
          <p:cNvSpPr>
            <a:spLocks/>
          </p:cNvSpPr>
          <p:nvPr/>
        </p:nvSpPr>
        <p:spPr bwMode="auto">
          <a:xfrm>
            <a:off x="2627313" y="4797425"/>
            <a:ext cx="647700" cy="1439863"/>
          </a:xfrm>
          <a:custGeom>
            <a:avLst/>
            <a:gdLst/>
            <a:ahLst/>
            <a:cxnLst>
              <a:cxn ang="0">
                <a:pos x="0" y="635"/>
              </a:cxn>
              <a:cxn ang="0">
                <a:pos x="317" y="0"/>
              </a:cxn>
              <a:cxn ang="0">
                <a:pos x="408" y="907"/>
              </a:cxn>
              <a:cxn ang="0">
                <a:pos x="0" y="635"/>
              </a:cxn>
            </a:cxnLst>
            <a:rect l="0" t="0" r="r" b="b"/>
            <a:pathLst>
              <a:path w="408" h="907">
                <a:moveTo>
                  <a:pt x="0" y="635"/>
                </a:moveTo>
                <a:lnTo>
                  <a:pt x="317" y="0"/>
                </a:lnTo>
                <a:lnTo>
                  <a:pt x="408" y="907"/>
                </a:lnTo>
                <a:lnTo>
                  <a:pt x="0" y="635"/>
                </a:lnTo>
                <a:close/>
              </a:path>
            </a:pathLst>
          </a:custGeom>
          <a:solidFill>
            <a:srgbClr val="59FF5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1875" name="Freeform 19"/>
          <p:cNvSpPr>
            <a:spLocks/>
          </p:cNvSpPr>
          <p:nvPr/>
        </p:nvSpPr>
        <p:spPr bwMode="auto">
          <a:xfrm>
            <a:off x="2122488" y="4149725"/>
            <a:ext cx="1008062" cy="935038"/>
          </a:xfrm>
          <a:custGeom>
            <a:avLst/>
            <a:gdLst/>
            <a:ahLst/>
            <a:cxnLst>
              <a:cxn ang="0">
                <a:pos x="0" y="589"/>
              </a:cxn>
              <a:cxn ang="0">
                <a:pos x="635" y="408"/>
              </a:cxn>
              <a:cxn ang="0">
                <a:pos x="182" y="0"/>
              </a:cxn>
              <a:cxn ang="0">
                <a:pos x="0" y="589"/>
              </a:cxn>
            </a:cxnLst>
            <a:rect l="0" t="0" r="r" b="b"/>
            <a:pathLst>
              <a:path w="635" h="589">
                <a:moveTo>
                  <a:pt x="0" y="589"/>
                </a:moveTo>
                <a:lnTo>
                  <a:pt x="635" y="408"/>
                </a:lnTo>
                <a:lnTo>
                  <a:pt x="182" y="0"/>
                </a:lnTo>
                <a:lnTo>
                  <a:pt x="0" y="589"/>
                </a:lnTo>
                <a:close/>
              </a:path>
            </a:pathLst>
          </a:custGeom>
          <a:solidFill>
            <a:srgbClr val="59FF5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1876" name="Freeform 20"/>
          <p:cNvSpPr>
            <a:spLocks/>
          </p:cNvSpPr>
          <p:nvPr/>
        </p:nvSpPr>
        <p:spPr bwMode="auto">
          <a:xfrm>
            <a:off x="2122488" y="4797425"/>
            <a:ext cx="1008062" cy="1008063"/>
          </a:xfrm>
          <a:custGeom>
            <a:avLst/>
            <a:gdLst/>
            <a:ahLst/>
            <a:cxnLst>
              <a:cxn ang="0">
                <a:pos x="0" y="181"/>
              </a:cxn>
              <a:cxn ang="0">
                <a:pos x="635" y="0"/>
              </a:cxn>
              <a:cxn ang="0">
                <a:pos x="318" y="635"/>
              </a:cxn>
              <a:cxn ang="0">
                <a:pos x="0" y="181"/>
              </a:cxn>
            </a:cxnLst>
            <a:rect l="0" t="0" r="r" b="b"/>
            <a:pathLst>
              <a:path w="635" h="635">
                <a:moveTo>
                  <a:pt x="0" y="181"/>
                </a:moveTo>
                <a:lnTo>
                  <a:pt x="635" y="0"/>
                </a:lnTo>
                <a:lnTo>
                  <a:pt x="318" y="635"/>
                </a:lnTo>
                <a:lnTo>
                  <a:pt x="0" y="181"/>
                </a:lnTo>
                <a:close/>
              </a:path>
            </a:pathLst>
          </a:custGeom>
          <a:solidFill>
            <a:srgbClr val="59FF5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1878" name="Rectangle 2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Silhouette Sketching</a:t>
            </a:r>
          </a:p>
        </p:txBody>
      </p:sp>
      <p:sp>
        <p:nvSpPr>
          <p:cNvPr id="93" name="Slide Number Placeholder 92"/>
          <p:cNvSpPr>
            <a:spLocks noGrp="1"/>
          </p:cNvSpPr>
          <p:nvPr>
            <p:ph type="sldNum" sz="quarter" idx="12"/>
          </p:nvPr>
        </p:nvSpPr>
        <p:spPr>
          <a:xfrm>
            <a:off x="6553200" y="6620774"/>
            <a:ext cx="2133600" cy="212725"/>
          </a:xfrm>
          <a:prstGeom prst="rect">
            <a:avLst/>
          </a:prstGeom>
        </p:spPr>
        <p:txBody>
          <a:bodyPr/>
          <a:lstStyle/>
          <a:p>
            <a:pPr rtl="0"/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67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2122488" y="2708275"/>
            <a:ext cx="2736850" cy="3529013"/>
            <a:chOff x="1337" y="1706"/>
            <a:chExt cx="1724" cy="2223"/>
          </a:xfrm>
        </p:grpSpPr>
        <p:sp>
          <p:nvSpPr>
            <p:cNvPr id="121882" name="Line 26"/>
            <p:cNvSpPr>
              <a:spLocks noChangeShapeType="1"/>
            </p:cNvSpPr>
            <p:nvPr/>
          </p:nvSpPr>
          <p:spPr bwMode="auto">
            <a:xfrm flipV="1">
              <a:off x="1972" y="2523"/>
              <a:ext cx="182" cy="49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1883" name="Line 27"/>
            <p:cNvSpPr>
              <a:spLocks noChangeShapeType="1"/>
            </p:cNvSpPr>
            <p:nvPr/>
          </p:nvSpPr>
          <p:spPr bwMode="auto">
            <a:xfrm flipV="1">
              <a:off x="2154" y="2160"/>
              <a:ext cx="317" cy="3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1884" name="Line 28"/>
            <p:cNvSpPr>
              <a:spLocks noChangeShapeType="1"/>
            </p:cNvSpPr>
            <p:nvPr/>
          </p:nvSpPr>
          <p:spPr bwMode="auto">
            <a:xfrm flipH="1" flipV="1">
              <a:off x="2471" y="2160"/>
              <a:ext cx="227" cy="7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1885" name="Line 29"/>
            <p:cNvSpPr>
              <a:spLocks noChangeShapeType="1"/>
            </p:cNvSpPr>
            <p:nvPr/>
          </p:nvSpPr>
          <p:spPr bwMode="auto">
            <a:xfrm flipH="1" flipV="1">
              <a:off x="2154" y="2523"/>
              <a:ext cx="544" cy="36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1886" name="Line 30"/>
            <p:cNvSpPr>
              <a:spLocks noChangeShapeType="1"/>
            </p:cNvSpPr>
            <p:nvPr/>
          </p:nvSpPr>
          <p:spPr bwMode="auto">
            <a:xfrm flipH="1">
              <a:off x="1972" y="2885"/>
              <a:ext cx="726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1887" name="Line 31"/>
            <p:cNvSpPr>
              <a:spLocks noChangeShapeType="1"/>
            </p:cNvSpPr>
            <p:nvPr/>
          </p:nvSpPr>
          <p:spPr bwMode="auto">
            <a:xfrm flipV="1">
              <a:off x="2471" y="2885"/>
              <a:ext cx="227" cy="5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1888" name="Line 32"/>
            <p:cNvSpPr>
              <a:spLocks noChangeShapeType="1"/>
            </p:cNvSpPr>
            <p:nvPr/>
          </p:nvSpPr>
          <p:spPr bwMode="auto">
            <a:xfrm>
              <a:off x="1972" y="3021"/>
              <a:ext cx="499" cy="4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1889" name="Line 33"/>
            <p:cNvSpPr>
              <a:spLocks noChangeShapeType="1"/>
            </p:cNvSpPr>
            <p:nvPr/>
          </p:nvSpPr>
          <p:spPr bwMode="auto">
            <a:xfrm flipH="1" flipV="1">
              <a:off x="2698" y="2885"/>
              <a:ext cx="272" cy="4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1890" name="Line 34"/>
            <p:cNvSpPr>
              <a:spLocks noChangeShapeType="1"/>
            </p:cNvSpPr>
            <p:nvPr/>
          </p:nvSpPr>
          <p:spPr bwMode="auto">
            <a:xfrm flipV="1">
              <a:off x="2471" y="3384"/>
              <a:ext cx="499" cy="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1891" name="Line 35"/>
            <p:cNvSpPr>
              <a:spLocks noChangeShapeType="1"/>
            </p:cNvSpPr>
            <p:nvPr/>
          </p:nvSpPr>
          <p:spPr bwMode="auto">
            <a:xfrm flipH="1" flipV="1">
              <a:off x="2471" y="3475"/>
              <a:ext cx="363" cy="3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1892" name="Line 36"/>
            <p:cNvSpPr>
              <a:spLocks noChangeShapeType="1"/>
            </p:cNvSpPr>
            <p:nvPr/>
          </p:nvSpPr>
          <p:spPr bwMode="auto">
            <a:xfrm flipV="1">
              <a:off x="2834" y="3384"/>
              <a:ext cx="136" cy="40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1893" name="Line 37"/>
            <p:cNvSpPr>
              <a:spLocks noChangeShapeType="1"/>
            </p:cNvSpPr>
            <p:nvPr/>
          </p:nvSpPr>
          <p:spPr bwMode="auto">
            <a:xfrm flipV="1">
              <a:off x="2063" y="3475"/>
              <a:ext cx="408" cy="4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1894" name="Line 38"/>
            <p:cNvSpPr>
              <a:spLocks noChangeShapeType="1"/>
            </p:cNvSpPr>
            <p:nvPr/>
          </p:nvSpPr>
          <p:spPr bwMode="auto">
            <a:xfrm flipV="1">
              <a:off x="2063" y="3791"/>
              <a:ext cx="770" cy="1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1895" name="Line 39"/>
            <p:cNvSpPr>
              <a:spLocks noChangeShapeType="1"/>
            </p:cNvSpPr>
            <p:nvPr/>
          </p:nvSpPr>
          <p:spPr bwMode="auto">
            <a:xfrm flipH="1" flipV="1">
              <a:off x="1972" y="3021"/>
              <a:ext cx="91" cy="9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1896" name="Line 40"/>
            <p:cNvSpPr>
              <a:spLocks noChangeShapeType="1"/>
            </p:cNvSpPr>
            <p:nvPr/>
          </p:nvSpPr>
          <p:spPr bwMode="auto">
            <a:xfrm>
              <a:off x="1791" y="1978"/>
              <a:ext cx="680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1897" name="Line 41"/>
            <p:cNvSpPr>
              <a:spLocks noChangeShapeType="1"/>
            </p:cNvSpPr>
            <p:nvPr/>
          </p:nvSpPr>
          <p:spPr bwMode="auto">
            <a:xfrm flipH="1" flipV="1">
              <a:off x="1791" y="1978"/>
              <a:ext cx="363" cy="54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1898" name="Line 42"/>
            <p:cNvSpPr>
              <a:spLocks noChangeShapeType="1"/>
            </p:cNvSpPr>
            <p:nvPr/>
          </p:nvSpPr>
          <p:spPr bwMode="auto">
            <a:xfrm flipV="1">
              <a:off x="1519" y="1978"/>
              <a:ext cx="272" cy="63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1899" name="Line 43"/>
            <p:cNvSpPr>
              <a:spLocks noChangeShapeType="1"/>
            </p:cNvSpPr>
            <p:nvPr/>
          </p:nvSpPr>
          <p:spPr bwMode="auto">
            <a:xfrm flipV="1">
              <a:off x="1519" y="2523"/>
              <a:ext cx="635" cy="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1900" name="Line 44"/>
            <p:cNvSpPr>
              <a:spLocks noChangeShapeType="1"/>
            </p:cNvSpPr>
            <p:nvPr/>
          </p:nvSpPr>
          <p:spPr bwMode="auto">
            <a:xfrm flipH="1" flipV="1">
              <a:off x="1519" y="2613"/>
              <a:ext cx="453" cy="4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1901" name="Line 45"/>
            <p:cNvSpPr>
              <a:spLocks noChangeShapeType="1"/>
            </p:cNvSpPr>
            <p:nvPr/>
          </p:nvSpPr>
          <p:spPr bwMode="auto">
            <a:xfrm flipV="1">
              <a:off x="1337" y="3021"/>
              <a:ext cx="635" cy="1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1902" name="Line 46"/>
            <p:cNvSpPr>
              <a:spLocks noChangeShapeType="1"/>
            </p:cNvSpPr>
            <p:nvPr/>
          </p:nvSpPr>
          <p:spPr bwMode="auto">
            <a:xfrm flipV="1">
              <a:off x="1337" y="2613"/>
              <a:ext cx="182" cy="5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1903" name="Line 47"/>
            <p:cNvSpPr>
              <a:spLocks noChangeShapeType="1"/>
            </p:cNvSpPr>
            <p:nvPr/>
          </p:nvSpPr>
          <p:spPr bwMode="auto">
            <a:xfrm>
              <a:off x="1655" y="3657"/>
              <a:ext cx="408" cy="2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1904" name="Line 48"/>
            <p:cNvSpPr>
              <a:spLocks noChangeShapeType="1"/>
            </p:cNvSpPr>
            <p:nvPr/>
          </p:nvSpPr>
          <p:spPr bwMode="auto">
            <a:xfrm flipV="1">
              <a:off x="1655" y="3021"/>
              <a:ext cx="317" cy="6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1905" name="Line 49"/>
            <p:cNvSpPr>
              <a:spLocks noChangeShapeType="1"/>
            </p:cNvSpPr>
            <p:nvPr/>
          </p:nvSpPr>
          <p:spPr bwMode="auto">
            <a:xfrm flipH="1" flipV="1">
              <a:off x="1337" y="3203"/>
              <a:ext cx="318" cy="4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1906" name="Line 50"/>
            <p:cNvSpPr>
              <a:spLocks noChangeShapeType="1"/>
            </p:cNvSpPr>
            <p:nvPr/>
          </p:nvSpPr>
          <p:spPr bwMode="auto">
            <a:xfrm flipV="1">
              <a:off x="2698" y="2432"/>
              <a:ext cx="363" cy="45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1907" name="Line 51"/>
            <p:cNvSpPr>
              <a:spLocks noChangeShapeType="1"/>
            </p:cNvSpPr>
            <p:nvPr/>
          </p:nvSpPr>
          <p:spPr bwMode="auto">
            <a:xfrm>
              <a:off x="2471" y="2160"/>
              <a:ext cx="590" cy="2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1908" name="Line 52"/>
            <p:cNvSpPr>
              <a:spLocks noChangeShapeType="1"/>
            </p:cNvSpPr>
            <p:nvPr/>
          </p:nvSpPr>
          <p:spPr bwMode="auto">
            <a:xfrm flipH="1" flipV="1">
              <a:off x="2380" y="1706"/>
              <a:ext cx="91" cy="4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1909" name="Line 53"/>
            <p:cNvSpPr>
              <a:spLocks noChangeShapeType="1"/>
            </p:cNvSpPr>
            <p:nvPr/>
          </p:nvSpPr>
          <p:spPr bwMode="auto">
            <a:xfrm>
              <a:off x="2380" y="1706"/>
              <a:ext cx="681" cy="72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1910" name="Line 54"/>
            <p:cNvSpPr>
              <a:spLocks noChangeShapeType="1"/>
            </p:cNvSpPr>
            <p:nvPr/>
          </p:nvSpPr>
          <p:spPr bwMode="auto">
            <a:xfrm flipV="1">
              <a:off x="1791" y="1706"/>
              <a:ext cx="589" cy="2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1911" name="Line 55"/>
            <p:cNvSpPr>
              <a:spLocks noChangeShapeType="1"/>
            </p:cNvSpPr>
            <p:nvPr/>
          </p:nvSpPr>
          <p:spPr bwMode="auto">
            <a:xfrm flipH="1">
              <a:off x="2970" y="2432"/>
              <a:ext cx="91" cy="9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56"/>
          <p:cNvGrpSpPr>
            <a:grpSpLocks/>
          </p:cNvGrpSpPr>
          <p:nvPr/>
        </p:nvGrpSpPr>
        <p:grpSpPr bwMode="auto">
          <a:xfrm>
            <a:off x="827088" y="3141663"/>
            <a:ext cx="812800" cy="2592387"/>
            <a:chOff x="521" y="1979"/>
            <a:chExt cx="512" cy="1633"/>
          </a:xfrm>
        </p:grpSpPr>
        <p:grpSp>
          <p:nvGrpSpPr>
            <p:cNvPr id="4" name="Group 57"/>
            <p:cNvGrpSpPr>
              <a:grpSpLocks/>
            </p:cNvGrpSpPr>
            <p:nvPr/>
          </p:nvGrpSpPr>
          <p:grpSpPr bwMode="auto">
            <a:xfrm rot="16200000">
              <a:off x="408" y="2670"/>
              <a:ext cx="1009" cy="240"/>
              <a:chOff x="3842" y="2208"/>
              <a:chExt cx="1009" cy="240"/>
            </a:xfrm>
          </p:grpSpPr>
          <p:sp>
            <p:nvSpPr>
              <p:cNvPr id="121914" name="Line 58"/>
              <p:cNvSpPr>
                <a:spLocks noChangeShapeType="1"/>
              </p:cNvSpPr>
              <p:nvPr/>
            </p:nvSpPr>
            <p:spPr bwMode="auto">
              <a:xfrm>
                <a:off x="4419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915" name="Line 59"/>
              <p:cNvSpPr>
                <a:spLocks noChangeShapeType="1"/>
              </p:cNvSpPr>
              <p:nvPr/>
            </p:nvSpPr>
            <p:spPr bwMode="auto">
              <a:xfrm>
                <a:off x="4563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916" name="Line 60"/>
              <p:cNvSpPr>
                <a:spLocks noChangeShapeType="1"/>
              </p:cNvSpPr>
              <p:nvPr/>
            </p:nvSpPr>
            <p:spPr bwMode="auto">
              <a:xfrm>
                <a:off x="4707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917" name="Line 61"/>
              <p:cNvSpPr>
                <a:spLocks noChangeShapeType="1"/>
              </p:cNvSpPr>
              <p:nvPr/>
            </p:nvSpPr>
            <p:spPr bwMode="auto">
              <a:xfrm>
                <a:off x="4851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918" name="Line 62"/>
              <p:cNvSpPr>
                <a:spLocks noChangeShapeType="1"/>
              </p:cNvSpPr>
              <p:nvPr/>
            </p:nvSpPr>
            <p:spPr bwMode="auto">
              <a:xfrm>
                <a:off x="4274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919" name="Line 63"/>
              <p:cNvSpPr>
                <a:spLocks noChangeShapeType="1"/>
              </p:cNvSpPr>
              <p:nvPr/>
            </p:nvSpPr>
            <p:spPr bwMode="auto">
              <a:xfrm>
                <a:off x="4130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920" name="Line 64"/>
              <p:cNvSpPr>
                <a:spLocks noChangeShapeType="1"/>
              </p:cNvSpPr>
              <p:nvPr/>
            </p:nvSpPr>
            <p:spPr bwMode="auto">
              <a:xfrm>
                <a:off x="3986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921" name="Line 65"/>
              <p:cNvSpPr>
                <a:spLocks noChangeShapeType="1"/>
              </p:cNvSpPr>
              <p:nvPr/>
            </p:nvSpPr>
            <p:spPr bwMode="auto">
              <a:xfrm>
                <a:off x="3842" y="2208"/>
                <a:ext cx="0" cy="2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1922" name="Text Box 66"/>
            <p:cNvSpPr txBox="1">
              <a:spLocks noChangeArrowheads="1"/>
            </p:cNvSpPr>
            <p:nvPr/>
          </p:nvSpPr>
          <p:spPr bwMode="auto">
            <a:xfrm rot="16200000">
              <a:off x="-190" y="2690"/>
              <a:ext cx="163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1600" b="1" dirty="0" err="1">
                  <a:solidFill>
                    <a:srgbClr val="0000FF"/>
                  </a:solidFill>
                </a:rPr>
                <a:t>viewer</a:t>
              </a:r>
              <a:endParaRPr lang="de-DE" sz="16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5" name="Group 84"/>
          <p:cNvGrpSpPr>
            <a:grpSpLocks/>
          </p:cNvGrpSpPr>
          <p:nvPr/>
        </p:nvGrpSpPr>
        <p:grpSpPr bwMode="auto">
          <a:xfrm>
            <a:off x="2025650" y="2620963"/>
            <a:ext cx="2930525" cy="3687762"/>
            <a:chOff x="1276" y="1651"/>
            <a:chExt cx="1846" cy="2323"/>
          </a:xfrm>
        </p:grpSpPr>
        <p:sp>
          <p:nvSpPr>
            <p:cNvPr id="121924" name="Oval 68"/>
            <p:cNvSpPr>
              <a:spLocks noChangeArrowheads="1"/>
            </p:cNvSpPr>
            <p:nvPr/>
          </p:nvSpPr>
          <p:spPr bwMode="auto">
            <a:xfrm>
              <a:off x="2401" y="2110"/>
              <a:ext cx="127" cy="127"/>
            </a:xfrm>
            <a:prstGeom prst="ellipse">
              <a:avLst/>
            </a:prstGeom>
            <a:solidFill>
              <a:srgbClr val="59FF59"/>
            </a:solidFill>
            <a:ln w="3810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925" name="Oval 69"/>
            <p:cNvSpPr>
              <a:spLocks noChangeArrowheads="1"/>
            </p:cNvSpPr>
            <p:nvPr/>
          </p:nvSpPr>
          <p:spPr bwMode="auto">
            <a:xfrm>
              <a:off x="1746" y="1933"/>
              <a:ext cx="127" cy="127"/>
            </a:xfrm>
            <a:prstGeom prst="ellipse">
              <a:avLst/>
            </a:prstGeom>
            <a:solidFill>
              <a:srgbClr val="59FF59"/>
            </a:solidFill>
            <a:ln w="3810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926" name="Oval 70"/>
            <p:cNvSpPr>
              <a:spLocks noChangeArrowheads="1"/>
            </p:cNvSpPr>
            <p:nvPr/>
          </p:nvSpPr>
          <p:spPr bwMode="auto">
            <a:xfrm>
              <a:off x="1458" y="2548"/>
              <a:ext cx="127" cy="127"/>
            </a:xfrm>
            <a:prstGeom prst="ellipse">
              <a:avLst/>
            </a:prstGeom>
            <a:solidFill>
              <a:srgbClr val="59FF59"/>
            </a:solidFill>
            <a:ln w="3810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927" name="Oval 71"/>
            <p:cNvSpPr>
              <a:spLocks noChangeArrowheads="1"/>
            </p:cNvSpPr>
            <p:nvPr/>
          </p:nvSpPr>
          <p:spPr bwMode="auto">
            <a:xfrm>
              <a:off x="1276" y="3142"/>
              <a:ext cx="127" cy="127"/>
            </a:xfrm>
            <a:prstGeom prst="ellipse">
              <a:avLst/>
            </a:prstGeom>
            <a:solidFill>
              <a:srgbClr val="59FF59"/>
            </a:solidFill>
            <a:ln w="3810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928" name="Oval 72"/>
            <p:cNvSpPr>
              <a:spLocks noChangeArrowheads="1"/>
            </p:cNvSpPr>
            <p:nvPr/>
          </p:nvSpPr>
          <p:spPr bwMode="auto">
            <a:xfrm>
              <a:off x="1589" y="3581"/>
              <a:ext cx="127" cy="127"/>
            </a:xfrm>
            <a:prstGeom prst="ellipse">
              <a:avLst/>
            </a:prstGeom>
            <a:solidFill>
              <a:srgbClr val="59FF59"/>
            </a:solidFill>
            <a:ln w="3810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929" name="Oval 73"/>
            <p:cNvSpPr>
              <a:spLocks noChangeArrowheads="1"/>
            </p:cNvSpPr>
            <p:nvPr/>
          </p:nvSpPr>
          <p:spPr bwMode="auto">
            <a:xfrm>
              <a:off x="1982" y="3847"/>
              <a:ext cx="127" cy="127"/>
            </a:xfrm>
            <a:prstGeom prst="ellipse">
              <a:avLst/>
            </a:prstGeom>
            <a:solidFill>
              <a:srgbClr val="59FF59"/>
            </a:solidFill>
            <a:ln w="3810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930" name="Oval 74"/>
            <p:cNvSpPr>
              <a:spLocks noChangeArrowheads="1"/>
            </p:cNvSpPr>
            <p:nvPr/>
          </p:nvSpPr>
          <p:spPr bwMode="auto">
            <a:xfrm>
              <a:off x="1902" y="2961"/>
              <a:ext cx="127" cy="127"/>
            </a:xfrm>
            <a:prstGeom prst="ellipse">
              <a:avLst/>
            </a:prstGeom>
            <a:solidFill>
              <a:srgbClr val="59FF59"/>
            </a:solidFill>
            <a:ln w="3810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931" name="Oval 75"/>
            <p:cNvSpPr>
              <a:spLocks noChangeArrowheads="1"/>
            </p:cNvSpPr>
            <p:nvPr/>
          </p:nvSpPr>
          <p:spPr bwMode="auto">
            <a:xfrm>
              <a:off x="2083" y="2467"/>
              <a:ext cx="127" cy="127"/>
            </a:xfrm>
            <a:prstGeom prst="ellipse">
              <a:avLst/>
            </a:prstGeom>
            <a:solidFill>
              <a:srgbClr val="59FF59"/>
            </a:solidFill>
            <a:ln w="3810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933" name="Oval 77"/>
            <p:cNvSpPr>
              <a:spLocks noChangeArrowheads="1"/>
            </p:cNvSpPr>
            <p:nvPr/>
          </p:nvSpPr>
          <p:spPr bwMode="auto">
            <a:xfrm>
              <a:off x="2315" y="1651"/>
              <a:ext cx="127" cy="127"/>
            </a:xfrm>
            <a:prstGeom prst="ellipse">
              <a:avLst/>
            </a:prstGeom>
            <a:solidFill>
              <a:srgbClr val="59FF59"/>
            </a:solidFill>
            <a:ln w="3810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934" name="Oval 78"/>
            <p:cNvSpPr>
              <a:spLocks noChangeArrowheads="1"/>
            </p:cNvSpPr>
            <p:nvPr/>
          </p:nvSpPr>
          <p:spPr bwMode="auto">
            <a:xfrm>
              <a:off x="2995" y="2356"/>
              <a:ext cx="127" cy="127"/>
            </a:xfrm>
            <a:prstGeom prst="ellipse">
              <a:avLst/>
            </a:prstGeom>
            <a:solidFill>
              <a:srgbClr val="FF6464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935" name="Oval 79"/>
            <p:cNvSpPr>
              <a:spLocks noChangeArrowheads="1"/>
            </p:cNvSpPr>
            <p:nvPr/>
          </p:nvSpPr>
          <p:spPr bwMode="auto">
            <a:xfrm>
              <a:off x="2627" y="2815"/>
              <a:ext cx="127" cy="127"/>
            </a:xfrm>
            <a:prstGeom prst="ellipse">
              <a:avLst/>
            </a:prstGeom>
            <a:solidFill>
              <a:srgbClr val="FF6464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936" name="Oval 80"/>
            <p:cNvSpPr>
              <a:spLocks noChangeArrowheads="1"/>
            </p:cNvSpPr>
            <p:nvPr/>
          </p:nvSpPr>
          <p:spPr bwMode="auto">
            <a:xfrm>
              <a:off x="2401" y="3409"/>
              <a:ext cx="127" cy="127"/>
            </a:xfrm>
            <a:prstGeom prst="ellipse">
              <a:avLst/>
            </a:prstGeom>
            <a:solidFill>
              <a:srgbClr val="FF6464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937" name="Oval 81"/>
            <p:cNvSpPr>
              <a:spLocks noChangeArrowheads="1"/>
            </p:cNvSpPr>
            <p:nvPr/>
          </p:nvSpPr>
          <p:spPr bwMode="auto">
            <a:xfrm>
              <a:off x="2889" y="3313"/>
              <a:ext cx="127" cy="127"/>
            </a:xfrm>
            <a:prstGeom prst="ellipse">
              <a:avLst/>
            </a:prstGeom>
            <a:solidFill>
              <a:srgbClr val="FF6464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938" name="Oval 82"/>
            <p:cNvSpPr>
              <a:spLocks noChangeArrowheads="1"/>
            </p:cNvSpPr>
            <p:nvPr/>
          </p:nvSpPr>
          <p:spPr bwMode="auto">
            <a:xfrm>
              <a:off x="2763" y="3721"/>
              <a:ext cx="127" cy="127"/>
            </a:xfrm>
            <a:prstGeom prst="ellipse">
              <a:avLst/>
            </a:prstGeom>
            <a:solidFill>
              <a:srgbClr val="FF6464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1941" name="Freeform 85"/>
          <p:cNvSpPr>
            <a:spLocks/>
          </p:cNvSpPr>
          <p:nvPr/>
        </p:nvSpPr>
        <p:spPr bwMode="auto">
          <a:xfrm>
            <a:off x="3617913" y="3141663"/>
            <a:ext cx="593725" cy="3024187"/>
          </a:xfrm>
          <a:custGeom>
            <a:avLst/>
            <a:gdLst/>
            <a:ahLst/>
            <a:cxnLst>
              <a:cxn ang="0">
                <a:pos x="374" y="0"/>
              </a:cxn>
              <a:cxn ang="0">
                <a:pos x="374" y="272"/>
              </a:cxn>
              <a:cxn ang="0">
                <a:pos x="276" y="463"/>
              </a:cxn>
              <a:cxn ang="0">
                <a:pos x="123" y="714"/>
              </a:cxn>
              <a:cxn ang="0">
                <a:pos x="57" y="952"/>
              </a:cxn>
              <a:cxn ang="0">
                <a:pos x="0" y="1319"/>
              </a:cxn>
              <a:cxn ang="0">
                <a:pos x="40" y="1649"/>
              </a:cxn>
              <a:cxn ang="0">
                <a:pos x="102" y="1905"/>
              </a:cxn>
            </a:cxnLst>
            <a:rect l="0" t="0" r="r" b="b"/>
            <a:pathLst>
              <a:path w="374" h="1905">
                <a:moveTo>
                  <a:pt x="374" y="0"/>
                </a:moveTo>
                <a:lnTo>
                  <a:pt x="374" y="272"/>
                </a:lnTo>
                <a:lnTo>
                  <a:pt x="276" y="463"/>
                </a:lnTo>
                <a:lnTo>
                  <a:pt x="123" y="714"/>
                </a:lnTo>
                <a:lnTo>
                  <a:pt x="57" y="952"/>
                </a:lnTo>
                <a:lnTo>
                  <a:pt x="0" y="1319"/>
                </a:lnTo>
                <a:lnTo>
                  <a:pt x="40" y="1649"/>
                </a:lnTo>
                <a:lnTo>
                  <a:pt x="102" y="1905"/>
                </a:lnTo>
              </a:path>
            </a:pathLst>
          </a:custGeom>
          <a:noFill/>
          <a:ln w="762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6" name="Group 88"/>
          <p:cNvGrpSpPr>
            <a:grpSpLocks/>
          </p:cNvGrpSpPr>
          <p:nvPr/>
        </p:nvGrpSpPr>
        <p:grpSpPr bwMode="auto">
          <a:xfrm>
            <a:off x="5588331" y="5359229"/>
            <a:ext cx="3421062" cy="720725"/>
            <a:chOff x="2789" y="3430"/>
            <a:chExt cx="2155" cy="454"/>
          </a:xfrm>
        </p:grpSpPr>
        <p:sp>
          <p:nvSpPr>
            <p:cNvPr id="121942" name="Rectangle 86"/>
            <p:cNvSpPr>
              <a:spLocks noChangeArrowheads="1"/>
            </p:cNvSpPr>
            <p:nvPr/>
          </p:nvSpPr>
          <p:spPr bwMode="auto">
            <a:xfrm>
              <a:off x="2789" y="3430"/>
              <a:ext cx="2154" cy="454"/>
            </a:xfrm>
            <a:prstGeom prst="rect">
              <a:avLst/>
            </a:prstGeom>
            <a:solidFill>
              <a:srgbClr val="A2EB65"/>
            </a:solidFill>
            <a:ln w="38100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943" name="Text Box 87"/>
            <p:cNvSpPr txBox="1">
              <a:spLocks noChangeArrowheads="1"/>
            </p:cNvSpPr>
            <p:nvPr/>
          </p:nvSpPr>
          <p:spPr bwMode="auto">
            <a:xfrm>
              <a:off x="2789" y="3450"/>
              <a:ext cx="2155" cy="404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>
                  <a:solidFill>
                    <a:srgbClr val="2B510B"/>
                  </a:solidFill>
                </a:rPr>
                <a:t>Illustrating Smooth Surfaces</a:t>
              </a:r>
              <a:br>
                <a:rPr lang="de-DE">
                  <a:solidFill>
                    <a:srgbClr val="2B510B"/>
                  </a:solidFill>
                </a:rPr>
              </a:br>
              <a:r>
                <a:rPr lang="de-DE">
                  <a:solidFill>
                    <a:srgbClr val="2B510B"/>
                  </a:solidFill>
                </a:rPr>
                <a:t>[Hertzmann and Zorin 00]</a:t>
              </a:r>
            </a:p>
          </p:txBody>
        </p:sp>
      </p:grpSp>
      <p:pic>
        <p:nvPicPr>
          <p:cNvPr id="121947" name="Picture 91" descr="earedit_or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5600" y="1412875"/>
            <a:ext cx="2886075" cy="3597275"/>
          </a:xfrm>
          <a:prstGeom prst="rect">
            <a:avLst/>
          </a:prstGeom>
          <a:noFill/>
        </p:spPr>
      </p:pic>
      <p:sp>
        <p:nvSpPr>
          <p:cNvPr id="121948" name="Freeform 92"/>
          <p:cNvSpPr>
            <a:spLocks/>
          </p:cNvSpPr>
          <p:nvPr/>
        </p:nvSpPr>
        <p:spPr bwMode="auto">
          <a:xfrm>
            <a:off x="6443663" y="2540000"/>
            <a:ext cx="1047750" cy="1930400"/>
          </a:xfrm>
          <a:custGeom>
            <a:avLst/>
            <a:gdLst/>
            <a:ahLst/>
            <a:cxnLst>
              <a:cxn ang="0">
                <a:pos x="660" y="1216"/>
              </a:cxn>
              <a:cxn ang="0">
                <a:pos x="522" y="1168"/>
              </a:cxn>
              <a:cxn ang="0">
                <a:pos x="387" y="1075"/>
              </a:cxn>
              <a:cxn ang="0">
                <a:pos x="231" y="928"/>
              </a:cxn>
              <a:cxn ang="0">
                <a:pos x="111" y="796"/>
              </a:cxn>
              <a:cxn ang="0">
                <a:pos x="39" y="664"/>
              </a:cxn>
              <a:cxn ang="0">
                <a:pos x="3" y="475"/>
              </a:cxn>
              <a:cxn ang="0">
                <a:pos x="21" y="298"/>
              </a:cxn>
              <a:cxn ang="0">
                <a:pos x="90" y="145"/>
              </a:cxn>
              <a:cxn ang="0">
                <a:pos x="222" y="34"/>
              </a:cxn>
              <a:cxn ang="0">
                <a:pos x="384" y="1"/>
              </a:cxn>
              <a:cxn ang="0">
                <a:pos x="543" y="25"/>
              </a:cxn>
              <a:cxn ang="0">
                <a:pos x="642" y="79"/>
              </a:cxn>
            </a:cxnLst>
            <a:rect l="0" t="0" r="r" b="b"/>
            <a:pathLst>
              <a:path w="660" h="1216">
                <a:moveTo>
                  <a:pt x="660" y="1216"/>
                </a:moveTo>
                <a:cubicBezTo>
                  <a:pt x="614" y="1204"/>
                  <a:pt x="568" y="1192"/>
                  <a:pt x="522" y="1168"/>
                </a:cubicBezTo>
                <a:cubicBezTo>
                  <a:pt x="476" y="1144"/>
                  <a:pt x="436" y="1115"/>
                  <a:pt x="387" y="1075"/>
                </a:cubicBezTo>
                <a:cubicBezTo>
                  <a:pt x="338" y="1035"/>
                  <a:pt x="277" y="975"/>
                  <a:pt x="231" y="928"/>
                </a:cubicBezTo>
                <a:cubicBezTo>
                  <a:pt x="185" y="881"/>
                  <a:pt x="143" y="840"/>
                  <a:pt x="111" y="796"/>
                </a:cubicBezTo>
                <a:cubicBezTo>
                  <a:pt x="79" y="752"/>
                  <a:pt x="57" y="717"/>
                  <a:pt x="39" y="664"/>
                </a:cubicBezTo>
                <a:cubicBezTo>
                  <a:pt x="21" y="611"/>
                  <a:pt x="6" y="536"/>
                  <a:pt x="3" y="475"/>
                </a:cubicBezTo>
                <a:cubicBezTo>
                  <a:pt x="0" y="414"/>
                  <a:pt x="7" y="353"/>
                  <a:pt x="21" y="298"/>
                </a:cubicBezTo>
                <a:cubicBezTo>
                  <a:pt x="35" y="243"/>
                  <a:pt x="56" y="189"/>
                  <a:pt x="90" y="145"/>
                </a:cubicBezTo>
                <a:cubicBezTo>
                  <a:pt x="124" y="101"/>
                  <a:pt x="173" y="58"/>
                  <a:pt x="222" y="34"/>
                </a:cubicBezTo>
                <a:cubicBezTo>
                  <a:pt x="271" y="10"/>
                  <a:pt x="331" y="2"/>
                  <a:pt x="384" y="1"/>
                </a:cubicBezTo>
                <a:cubicBezTo>
                  <a:pt x="437" y="0"/>
                  <a:pt x="500" y="12"/>
                  <a:pt x="543" y="25"/>
                </a:cubicBezTo>
                <a:cubicBezTo>
                  <a:pt x="586" y="38"/>
                  <a:pt x="615" y="59"/>
                  <a:pt x="642" y="79"/>
                </a:cubicBezTo>
              </a:path>
            </a:pathLst>
          </a:custGeom>
          <a:noFill/>
          <a:ln w="7620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1949" name="Oval 93"/>
          <p:cNvSpPr>
            <a:spLocks noChangeArrowheads="1"/>
          </p:cNvSpPr>
          <p:nvPr/>
        </p:nvSpPr>
        <p:spPr bwMode="auto">
          <a:xfrm>
            <a:off x="4111625" y="3030538"/>
            <a:ext cx="201613" cy="201612"/>
          </a:xfrm>
          <a:prstGeom prst="ellipse">
            <a:avLst/>
          </a:prstGeom>
          <a:solidFill>
            <a:srgbClr val="B1E5CB"/>
          </a:solidFill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950" name="Oval 94"/>
          <p:cNvSpPr>
            <a:spLocks noChangeArrowheads="1"/>
          </p:cNvSpPr>
          <p:nvPr/>
        </p:nvSpPr>
        <p:spPr bwMode="auto">
          <a:xfrm>
            <a:off x="4111625" y="3452813"/>
            <a:ext cx="201613" cy="201612"/>
          </a:xfrm>
          <a:prstGeom prst="ellipse">
            <a:avLst/>
          </a:prstGeom>
          <a:solidFill>
            <a:srgbClr val="B1E5CB"/>
          </a:solidFill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951" name="Oval 95"/>
          <p:cNvSpPr>
            <a:spLocks noChangeArrowheads="1"/>
          </p:cNvSpPr>
          <p:nvPr/>
        </p:nvSpPr>
        <p:spPr bwMode="auto">
          <a:xfrm>
            <a:off x="3967163" y="3760788"/>
            <a:ext cx="201612" cy="201612"/>
          </a:xfrm>
          <a:prstGeom prst="ellipse">
            <a:avLst/>
          </a:prstGeom>
          <a:solidFill>
            <a:srgbClr val="B1E5CB"/>
          </a:solidFill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952" name="Oval 96"/>
          <p:cNvSpPr>
            <a:spLocks noChangeArrowheads="1"/>
          </p:cNvSpPr>
          <p:nvPr/>
        </p:nvSpPr>
        <p:spPr bwMode="auto">
          <a:xfrm>
            <a:off x="3708400" y="4164013"/>
            <a:ext cx="201613" cy="201612"/>
          </a:xfrm>
          <a:prstGeom prst="ellipse">
            <a:avLst/>
          </a:prstGeom>
          <a:solidFill>
            <a:srgbClr val="B1E5CB"/>
          </a:solidFill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953" name="Oval 97"/>
          <p:cNvSpPr>
            <a:spLocks noChangeArrowheads="1"/>
          </p:cNvSpPr>
          <p:nvPr/>
        </p:nvSpPr>
        <p:spPr bwMode="auto">
          <a:xfrm>
            <a:off x="3521075" y="5143500"/>
            <a:ext cx="201613" cy="201613"/>
          </a:xfrm>
          <a:prstGeom prst="ellipse">
            <a:avLst/>
          </a:prstGeom>
          <a:solidFill>
            <a:srgbClr val="B1E5CB"/>
          </a:solidFill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954" name="Oval 98"/>
          <p:cNvSpPr>
            <a:spLocks noChangeArrowheads="1"/>
          </p:cNvSpPr>
          <p:nvPr/>
        </p:nvSpPr>
        <p:spPr bwMode="auto">
          <a:xfrm>
            <a:off x="3582988" y="5675313"/>
            <a:ext cx="201612" cy="201612"/>
          </a:xfrm>
          <a:prstGeom prst="ellipse">
            <a:avLst/>
          </a:prstGeom>
          <a:solidFill>
            <a:srgbClr val="B1E5CB"/>
          </a:solidFill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955" name="Oval 99"/>
          <p:cNvSpPr>
            <a:spLocks noChangeArrowheads="1"/>
          </p:cNvSpPr>
          <p:nvPr/>
        </p:nvSpPr>
        <p:spPr bwMode="auto">
          <a:xfrm>
            <a:off x="3687763" y="6054725"/>
            <a:ext cx="201612" cy="201613"/>
          </a:xfrm>
          <a:prstGeom prst="ellipse">
            <a:avLst/>
          </a:prstGeom>
          <a:solidFill>
            <a:srgbClr val="B1E5CB"/>
          </a:solidFill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956" name="Oval 100"/>
          <p:cNvSpPr>
            <a:spLocks noChangeArrowheads="1"/>
          </p:cNvSpPr>
          <p:nvPr/>
        </p:nvSpPr>
        <p:spPr bwMode="auto">
          <a:xfrm>
            <a:off x="3600450" y="4592638"/>
            <a:ext cx="201613" cy="201612"/>
          </a:xfrm>
          <a:prstGeom prst="ellipse">
            <a:avLst/>
          </a:prstGeom>
          <a:solidFill>
            <a:srgbClr val="B1E5CB"/>
          </a:solidFill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Positional constraints on linear combinations of mesh vertices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28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1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19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19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1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1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1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1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1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1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1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1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1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1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1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1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1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1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1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1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19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1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1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1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1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41" grpId="0" animBg="1"/>
      <p:bldP spid="121949" grpId="0" animBg="1"/>
      <p:bldP spid="121950" grpId="0" animBg="1"/>
      <p:bldP spid="121951" grpId="0" animBg="1"/>
      <p:bldP spid="121952" grpId="0" animBg="1"/>
      <p:bldP spid="121953" grpId="0" animBg="1"/>
      <p:bldP spid="121954" grpId="0" animBg="1"/>
      <p:bldP spid="121955" grpId="0" animBg="1"/>
      <p:bldP spid="12195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List of Literature from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800" dirty="0" err="1" smtClean="0"/>
              <a:t>Kobbelt</a:t>
            </a:r>
            <a:r>
              <a:rPr lang="en-US" sz="1800" dirty="0" smtClean="0"/>
              <a:t> et al. 1998: </a:t>
            </a:r>
            <a:r>
              <a:rPr lang="en-US" sz="1800" b="1" dirty="0"/>
              <a:t>Interactive Multi-Resolution Modeling on Arbitrary </a:t>
            </a:r>
            <a:r>
              <a:rPr lang="en-US" sz="1800" b="1" dirty="0" smtClean="0"/>
              <a:t>Meshes, </a:t>
            </a:r>
            <a:r>
              <a:rPr lang="en-US" sz="1800" dirty="0" smtClean="0"/>
              <a:t>ACM </a:t>
            </a:r>
            <a:r>
              <a:rPr lang="en-US" sz="1800" dirty="0"/>
              <a:t>SIGGRAPH </a:t>
            </a:r>
            <a:r>
              <a:rPr lang="en-US" sz="1800" dirty="0" smtClean="0"/>
              <a:t>1998</a:t>
            </a:r>
          </a:p>
          <a:p>
            <a:r>
              <a:rPr lang="en-US" sz="1800" dirty="0" err="1" smtClean="0"/>
              <a:t>Botsch</a:t>
            </a:r>
            <a:r>
              <a:rPr lang="en-US" sz="1800" dirty="0" smtClean="0"/>
              <a:t> and </a:t>
            </a:r>
            <a:r>
              <a:rPr lang="en-US" sz="1800" dirty="0" err="1" smtClean="0"/>
              <a:t>Kobbelt</a:t>
            </a:r>
            <a:r>
              <a:rPr lang="en-US" sz="1800" dirty="0" smtClean="0"/>
              <a:t> 2004: </a:t>
            </a:r>
            <a:r>
              <a:rPr lang="en-US" sz="1800" b="1" dirty="0" smtClean="0"/>
              <a:t>An </a:t>
            </a:r>
            <a:r>
              <a:rPr lang="en-US" sz="1800" b="1" dirty="0"/>
              <a:t>Intuitive Framework for Real-Time Freeform </a:t>
            </a:r>
            <a:r>
              <a:rPr lang="en-US" sz="1800" b="1" dirty="0" smtClean="0"/>
              <a:t>Modeling,</a:t>
            </a:r>
            <a:r>
              <a:rPr lang="en-US" sz="1800" dirty="0" smtClean="0"/>
              <a:t> ACM SIGGRAPH 2004</a:t>
            </a:r>
          </a:p>
          <a:p>
            <a:r>
              <a:rPr lang="en-US" sz="1800" dirty="0" err="1" smtClean="0"/>
              <a:t>Lipman</a:t>
            </a:r>
            <a:r>
              <a:rPr lang="en-US" sz="1800" dirty="0" smtClean="0"/>
              <a:t> et al. 2004: </a:t>
            </a:r>
            <a:r>
              <a:rPr lang="en-US" sz="1800" b="1" dirty="0"/>
              <a:t>Differential Coordinates for Interactive Mesh </a:t>
            </a:r>
            <a:r>
              <a:rPr lang="en-US" sz="1800" b="1" dirty="0" smtClean="0"/>
              <a:t>Editing, </a:t>
            </a:r>
            <a:r>
              <a:rPr lang="en-US" sz="1800" dirty="0" smtClean="0"/>
              <a:t>Shape Modeling International 2004</a:t>
            </a:r>
          </a:p>
          <a:p>
            <a:r>
              <a:rPr lang="en-US" sz="1800" dirty="0" smtClean="0"/>
              <a:t>Sorkine et al. 2004: </a:t>
            </a:r>
            <a:r>
              <a:rPr lang="en-US" sz="1800" b="1" dirty="0" err="1" smtClean="0"/>
              <a:t>Laplacian</a:t>
            </a:r>
            <a:r>
              <a:rPr lang="en-US" sz="1800" b="1" dirty="0" smtClean="0"/>
              <a:t> Surface Editing</a:t>
            </a:r>
            <a:r>
              <a:rPr lang="en-US" sz="1800" dirty="0" smtClean="0"/>
              <a:t>, Symposium on Geometry Processing 2004</a:t>
            </a:r>
          </a:p>
          <a:p>
            <a:r>
              <a:rPr lang="en-US" sz="1800" dirty="0" smtClean="0"/>
              <a:t>Yu et al. </a:t>
            </a:r>
            <a:r>
              <a:rPr lang="en-US" sz="1800" dirty="0"/>
              <a:t>2004: </a:t>
            </a:r>
            <a:r>
              <a:rPr lang="en-US" sz="1800" b="1" dirty="0"/>
              <a:t>Mesh Editing with Poisson-Based Gradient Field </a:t>
            </a:r>
            <a:r>
              <a:rPr lang="en-US" sz="1800" b="1" dirty="0" smtClean="0"/>
              <a:t>Manipulation,</a:t>
            </a:r>
            <a:r>
              <a:rPr lang="en-US" sz="1800" dirty="0" smtClean="0"/>
              <a:t> ACM SIGGRAPH 2004</a:t>
            </a:r>
          </a:p>
          <a:p>
            <a:r>
              <a:rPr lang="en-US" sz="1800" dirty="0" err="1" smtClean="0"/>
              <a:t>Lipman</a:t>
            </a:r>
            <a:r>
              <a:rPr lang="en-US" sz="1800" dirty="0" smtClean="0"/>
              <a:t> et al. 2005: </a:t>
            </a:r>
            <a:r>
              <a:rPr lang="en-US" sz="1800" b="1" dirty="0"/>
              <a:t>Linear Rotation-Invariant Coordinates for </a:t>
            </a:r>
            <a:r>
              <a:rPr lang="en-US" sz="1800" b="1" dirty="0" smtClean="0"/>
              <a:t>Meshes, </a:t>
            </a:r>
            <a:r>
              <a:rPr lang="en-US" sz="1800" dirty="0" smtClean="0"/>
              <a:t>ACM SIGGRAPH 2005</a:t>
            </a:r>
          </a:p>
          <a:p>
            <a:r>
              <a:rPr lang="en-US" sz="1800" dirty="0" smtClean="0"/>
              <a:t>Igarashi et al. 2005: </a:t>
            </a:r>
            <a:r>
              <a:rPr lang="en-US" sz="1800" b="1" dirty="0" smtClean="0"/>
              <a:t>As-Rigid-As-Possible Shape Manipulation,</a:t>
            </a:r>
            <a:r>
              <a:rPr lang="en-US" sz="1800" dirty="0" smtClean="0"/>
              <a:t> ACM SIGGRAPH 2005</a:t>
            </a:r>
          </a:p>
          <a:p>
            <a:r>
              <a:rPr lang="en-US" sz="1800" dirty="0" err="1" smtClean="0"/>
              <a:t>Zayer</a:t>
            </a:r>
            <a:r>
              <a:rPr lang="en-US" sz="1800" dirty="0" smtClean="0"/>
              <a:t> et al. </a:t>
            </a:r>
            <a:r>
              <a:rPr lang="en-US" sz="1800" dirty="0"/>
              <a:t>2005: </a:t>
            </a:r>
            <a:r>
              <a:rPr lang="en-US" sz="1800" b="1" dirty="0"/>
              <a:t>Harmonic Guidance for Surface </a:t>
            </a:r>
            <a:r>
              <a:rPr lang="en-US" sz="1800" b="1" dirty="0" smtClean="0"/>
              <a:t>Deformation,</a:t>
            </a:r>
            <a:r>
              <a:rPr lang="en-US" sz="1800" dirty="0" smtClean="0"/>
              <a:t> EUROGRAPHICS 2005</a:t>
            </a:r>
          </a:p>
          <a:p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68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209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394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Region of interest (ROI) + affine deformation handle with variable boundary continuity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Intuitive sketch-</a:t>
            </a:r>
            <a:br>
              <a:rPr lang="en-US" sz="2800" dirty="0" smtClean="0"/>
            </a:br>
            <a:r>
              <a:rPr lang="en-US" sz="2800" dirty="0" smtClean="0"/>
              <a:t>based deformation</a:t>
            </a:r>
            <a:br>
              <a:rPr lang="en-US" sz="2800" dirty="0" smtClean="0"/>
            </a:br>
            <a:r>
              <a:rPr lang="en-US" sz="2800" dirty="0" smtClean="0"/>
              <a:t>interfaces</a:t>
            </a:r>
            <a:endParaRPr lang="en-US" sz="2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406" y="2279818"/>
            <a:ext cx="8163121" cy="107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Surface-based Deformations: Examples</a:t>
            </a:r>
            <a:endParaRPr lang="en-US" sz="36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894" y="3796823"/>
            <a:ext cx="3321642" cy="2400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8992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Multi-resolution mesh editing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prstClr val="black"/>
                </a:solidFill>
              </a:rPr>
              <a:t>Surface-based Deformations: Examples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2997" y="2116824"/>
            <a:ext cx="5241304" cy="4044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2056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Find a mesh that optimizes some objective functional and satisfies modeling constraints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Surface-based Deformations: </a:t>
            </a:r>
            <a:br>
              <a:rPr lang="en-US" sz="3600" dirty="0" smtClean="0"/>
            </a:br>
            <a:r>
              <a:rPr lang="en-US" sz="3600" dirty="0" smtClean="0"/>
              <a:t>General Framework</a:t>
            </a:r>
            <a:endParaRPr lang="en-US" sz="3600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32" y="3428658"/>
            <a:ext cx="6921500" cy="7620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6D05909F-73A9-412E-9C0F-A163E6110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/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4559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GL-presentation-4by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IGL-presentation-4by3.potx</Template>
  <TotalTime>6487</TotalTime>
  <Words>1647</Words>
  <Application>Microsoft Macintosh PowerPoint</Application>
  <PresentationFormat>On-screen Show (4:3)</PresentationFormat>
  <Paragraphs>367</Paragraphs>
  <Slides>69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IGL-presentation-4by3</vt:lpstr>
      <vt:lpstr>2D/3D Shape Manipulation, 3D Printing</vt:lpstr>
      <vt:lpstr>Why Shape Deformation?</vt:lpstr>
      <vt:lpstr>Parametric Curves and Surfaces</vt:lpstr>
      <vt:lpstr>Parametric Curves and Surfaces</vt:lpstr>
      <vt:lpstr>Mesh Deformation</vt:lpstr>
      <vt:lpstr>Deformation: Common Paradigms</vt:lpstr>
      <vt:lpstr>Surface-based Deformations: Examples</vt:lpstr>
      <vt:lpstr>Surface-based Deformations: Examples</vt:lpstr>
      <vt:lpstr>Surface-based Deformations:  General Framework</vt:lpstr>
      <vt:lpstr>Surface-based Deformations: Linear Methods</vt:lpstr>
      <vt:lpstr>Surface-based Deformations: Nonlinear Methods</vt:lpstr>
      <vt:lpstr>Surface-based Deformations: Summary So Far</vt:lpstr>
      <vt:lpstr>Space Deformations Early seminal work in computer graphics</vt:lpstr>
      <vt:lpstr>Space Deformations Early seminal work in computer graphics</vt:lpstr>
      <vt:lpstr>Space Deformations Early seminal work in computer graphics</vt:lpstr>
      <vt:lpstr>Space Deformations: Basic Idea</vt:lpstr>
      <vt:lpstr>Space Deformations: Basic Idea</vt:lpstr>
      <vt:lpstr>Space Deformations: Examples</vt:lpstr>
      <vt:lpstr>Space Deformations: Examples</vt:lpstr>
      <vt:lpstr>Space Deformations: Examples</vt:lpstr>
      <vt:lpstr>Space Deformations:  Summary So Far</vt:lpstr>
      <vt:lpstr>Surface-based Differential Deformations</vt:lpstr>
      <vt:lpstr>Surface-based Deformation: ROI-Handle Editing Metaphor</vt:lpstr>
      <vt:lpstr>How to Define         ?</vt:lpstr>
      <vt:lpstr>Recap: Differential Coordinates</vt:lpstr>
      <vt:lpstr>Recap: Differential Coordinates</vt:lpstr>
      <vt:lpstr>Simple Laplacian Editing</vt:lpstr>
      <vt:lpstr>Simplifying the Laplacian Energy</vt:lpstr>
      <vt:lpstr>Minimizing the Laplacian Energy</vt:lpstr>
      <vt:lpstr>Minimizing the Laplacian Energy</vt:lpstr>
      <vt:lpstr>Minimizing the Laplacian Energy</vt:lpstr>
      <vt:lpstr>Fundamental Problem:  Invariance to Transformations</vt:lpstr>
      <vt:lpstr>Fundamental Problem:  Invariance to Transformations</vt:lpstr>
      <vt:lpstr>Fundamental Problem:  Invariance to Transformations</vt:lpstr>
      <vt:lpstr>Fundamental Problem:  Invariance to Transformations</vt:lpstr>
      <vt:lpstr>Fundamental Problem:  Invariance to Transformations</vt:lpstr>
      <vt:lpstr>Energy Functional</vt:lpstr>
      <vt:lpstr>Fixing Local Rotations:  Multiresolution Approach</vt:lpstr>
      <vt:lpstr>Fixing Local Rotations:  Multiresolution Approach</vt:lpstr>
      <vt:lpstr>Fixing Local Rotations:  Multiresolution Approach</vt:lpstr>
      <vt:lpstr>Fixing Local Rotations:  Multiresolution Approach</vt:lpstr>
      <vt:lpstr>Fixing Local Rotations:  Multiresolution Approach</vt:lpstr>
      <vt:lpstr>Fixing Local Rotations:  Multiresolution Approach</vt:lpstr>
      <vt:lpstr>Fixing Local Rotations:  Multiresolution Approach</vt:lpstr>
      <vt:lpstr>Fixing Local Rotations:  Multiresolution Approach</vt:lpstr>
      <vt:lpstr>Fixing Local Rotations:  Multiresolution Approach</vt:lpstr>
      <vt:lpstr>Fixing Local Rotations:  Multiresolution Approach</vt:lpstr>
      <vt:lpstr>Fixing Local Rotations:  Multiresolution Approach</vt:lpstr>
      <vt:lpstr>Fixing Local Rotations:  Multiresolution Approach</vt:lpstr>
      <vt:lpstr>Fixing Local Rotations:  Multiresolution Approach</vt:lpstr>
      <vt:lpstr>Fixing Local Rotations:  Multiresolution Approach</vt:lpstr>
      <vt:lpstr>Multiresolution Framework: Discussion</vt:lpstr>
      <vt:lpstr>Multiresolution Framework: Discussion</vt:lpstr>
      <vt:lpstr>Local Rotations – Single Resolution Solutions</vt:lpstr>
      <vt:lpstr>Estimation of Rotations Lipman et al. 2004</vt:lpstr>
      <vt:lpstr>Estimation of Rotations Lipman et al. 2004</vt:lpstr>
      <vt:lpstr>Estimation of Rotations Lipman et al. 2004</vt:lpstr>
      <vt:lpstr>Rotation Propagation [Yu et al. SIGGRAPH 2004][Zayer et al. EG 2005][Lipman et al. SIGGRAPH 2005]</vt:lpstr>
      <vt:lpstr>Rotation Propagation</vt:lpstr>
      <vt:lpstr>Harmonic Fields on Meshes</vt:lpstr>
      <vt:lpstr>Rotation Propagation w/Harmonic Fields</vt:lpstr>
      <vt:lpstr>Rotation Propagation w/Harmonic Fields</vt:lpstr>
      <vt:lpstr>Sketch-based Editing Nealen et al. 2005</vt:lpstr>
      <vt:lpstr>Silhouette Sketching</vt:lpstr>
      <vt:lpstr>Silhouette Sketching</vt:lpstr>
      <vt:lpstr>Silhouette Sketching</vt:lpstr>
      <vt:lpstr>Silhouette Sketching</vt:lpstr>
      <vt:lpstr>List of Literature from Today</vt:lpstr>
      <vt:lpstr>Thank You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Olga Sorkine</dc:creator>
  <cp:keywords/>
  <dc:description/>
  <cp:lastModifiedBy>connelly barnes</cp:lastModifiedBy>
  <cp:revision>455</cp:revision>
  <dcterms:created xsi:type="dcterms:W3CDTF">2009-02-12T19:46:00Z</dcterms:created>
  <dcterms:modified xsi:type="dcterms:W3CDTF">2014-02-18T15:00:20Z</dcterms:modified>
  <cp:category/>
</cp:coreProperties>
</file>