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4" r:id="rId18"/>
    <p:sldId id="272" r:id="rId19"/>
    <p:sldId id="273" r:id="rId20"/>
    <p:sldId id="274" r:id="rId21"/>
    <p:sldId id="282" r:id="rId22"/>
    <p:sldId id="283" r:id="rId23"/>
    <p:sldId id="275" r:id="rId24"/>
    <p:sldId id="276" r:id="rId25"/>
    <p:sldId id="277" r:id="rId26"/>
    <p:sldId id="278" r:id="rId27"/>
    <p:sldId id="279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2048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8893-B1B4-2945-80C9-2ABA269867E5}" type="datetimeFigureOut">
              <a:rPr lang="en-US" smtClean="0"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19C7-BC8B-8149-A1AA-7834B8647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3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8893-B1B4-2945-80C9-2ABA269867E5}" type="datetimeFigureOut">
              <a:rPr lang="en-US" smtClean="0"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19C7-BC8B-8149-A1AA-7834B8647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26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8893-B1B4-2945-80C9-2ABA269867E5}" type="datetimeFigureOut">
              <a:rPr lang="en-US" smtClean="0"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19C7-BC8B-8149-A1AA-7834B8647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21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8893-B1B4-2945-80C9-2ABA269867E5}" type="datetimeFigureOut">
              <a:rPr lang="en-US" smtClean="0"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19C7-BC8B-8149-A1AA-7834B8647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7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8893-B1B4-2945-80C9-2ABA269867E5}" type="datetimeFigureOut">
              <a:rPr lang="en-US" smtClean="0"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19C7-BC8B-8149-A1AA-7834B8647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5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8893-B1B4-2945-80C9-2ABA269867E5}" type="datetimeFigureOut">
              <a:rPr lang="en-US" smtClean="0"/>
              <a:t>3/3/14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19C7-BC8B-8149-A1AA-7834B8647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64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8893-B1B4-2945-80C9-2ABA269867E5}" type="datetimeFigureOut">
              <a:rPr lang="en-US" smtClean="0"/>
              <a:t>3/3/14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19C7-BC8B-8149-A1AA-7834B8647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0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8893-B1B4-2945-80C9-2ABA269867E5}" type="datetimeFigureOut">
              <a:rPr lang="en-US" smtClean="0"/>
              <a:t>3/3/14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19C7-BC8B-8149-A1AA-7834B8647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30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8893-B1B4-2945-80C9-2ABA269867E5}" type="datetimeFigureOut">
              <a:rPr lang="en-US" smtClean="0"/>
              <a:t>3/3/14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19C7-BC8B-8149-A1AA-7834B8647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23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8893-B1B4-2945-80C9-2ABA269867E5}" type="datetimeFigureOut">
              <a:rPr lang="en-US" smtClean="0"/>
              <a:t>3/3/14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19C7-BC8B-8149-A1AA-7834B8647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46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8893-B1B4-2945-80C9-2ABA269867E5}" type="datetimeFigureOut">
              <a:rPr lang="en-US" smtClean="0"/>
              <a:t>3/3/14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19C7-BC8B-8149-A1AA-7834B8647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8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C8893-B1B4-2945-80C9-2ABA269867E5}" type="datetimeFigureOut">
              <a:rPr lang="en-US" smtClean="0"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D19C7-BC8B-8149-A1AA-7834B8647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8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Subdivision Surfaces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Connelly Barnes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287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03 at 7.00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1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15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03 at 7.01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997"/>
            <a:ext cx="9144000" cy="631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89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03 at 7.01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1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89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03 at 7.01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1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78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03 at 7.01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597"/>
            <a:ext cx="9144000" cy="631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15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03 at 7.02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816"/>
            <a:ext cx="9144000" cy="631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89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03 at 7.02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1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89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Subdivision</a:t>
            </a:r>
            <a:endParaRPr lang="en-US" dirty="0"/>
          </a:p>
        </p:txBody>
      </p:sp>
      <p:pic>
        <p:nvPicPr>
          <p:cNvPr id="6" name="Picture 5" descr="Screen Shot 2014-03-03 at 9.18.5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4"/>
          <a:stretch/>
        </p:blipFill>
        <p:spPr>
          <a:xfrm>
            <a:off x="228601" y="1225859"/>
            <a:ext cx="8686799" cy="537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07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03 at 7.02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1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78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03 at 7.02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997"/>
            <a:ext cx="9144000" cy="631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15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3-03 at 6.59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997"/>
            <a:ext cx="9144000" cy="631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66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03 at 7.02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997"/>
            <a:ext cx="9144000" cy="631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89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 descr="Screen Shot 2014-03-03 at 9.15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67" y="1337178"/>
            <a:ext cx="5433467" cy="552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96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3" name="Picture 2" descr="Screen Shot 2014-03-03 at 9.15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6892"/>
            <a:ext cx="9144000" cy="378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36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03 at 7.02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997"/>
            <a:ext cx="9144000" cy="631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89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03 at 7.03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060"/>
            <a:ext cx="9144000" cy="631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78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03 at 7.03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428"/>
            <a:ext cx="9144000" cy="631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15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03 at 7.03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647"/>
            <a:ext cx="9144000" cy="631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89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03 at 7.03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1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89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03 at 7.03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1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78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3-03 at 6.59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997"/>
            <a:ext cx="9144000" cy="631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14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03 at 7.00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997"/>
            <a:ext cx="9144000" cy="631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15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03 at 7.00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997"/>
            <a:ext cx="9144000" cy="631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40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03 at 7.00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622"/>
            <a:ext cx="9144000" cy="631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51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03 at 7.00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997"/>
            <a:ext cx="9144000" cy="631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89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03 at 7.00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997"/>
            <a:ext cx="9144000" cy="631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89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03 at 7.00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866"/>
            <a:ext cx="9144000" cy="631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78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8</Words>
  <Application>Microsoft Macintosh PowerPoint</Application>
  <PresentationFormat>On-screen Show (4:3)</PresentationFormat>
  <Paragraphs>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Subdivision Surfaces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Loop Subdivision</vt:lpstr>
      <vt:lpstr>PowerPoint Presentation</vt:lpstr>
      <vt:lpstr>PowerPoint Presentation</vt:lpstr>
      <vt:lpstr>PowerPoint Presentation</vt:lpstr>
      <vt:lpstr>Results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Subdivision Surfaces</dc:title>
  <dc:creator>connelly barnes</dc:creator>
  <cp:lastModifiedBy>connelly barnes</cp:lastModifiedBy>
  <cp:revision>3</cp:revision>
  <dcterms:created xsi:type="dcterms:W3CDTF">2014-03-04T00:08:28Z</dcterms:created>
  <dcterms:modified xsi:type="dcterms:W3CDTF">2014-03-04T02:21:46Z</dcterms:modified>
</cp:coreProperties>
</file>